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  <p:sldMasterId id="2147483655" r:id="rId2"/>
    <p:sldMasterId id="2147483656" r:id="rId3"/>
    <p:sldMasterId id="2147483657" r:id="rId4"/>
    <p:sldMasterId id="2147483659" r:id="rId5"/>
    <p:sldMasterId id="2147483662" r:id="rId6"/>
    <p:sldMasterId id="2147483665" r:id="rId7"/>
    <p:sldMasterId id="2147483667" r:id="rId8"/>
  </p:sldMasterIdLst>
  <p:notesMasterIdLst>
    <p:notesMasterId r:id="rId42"/>
  </p:notesMasterIdLst>
  <p:handoutMasterIdLst>
    <p:handoutMasterId r:id="rId43"/>
  </p:handoutMasterIdLst>
  <p:sldIdLst>
    <p:sldId id="288" r:id="rId9"/>
    <p:sldId id="629" r:id="rId10"/>
    <p:sldId id="630" r:id="rId11"/>
    <p:sldId id="631" r:id="rId12"/>
    <p:sldId id="632" r:id="rId13"/>
    <p:sldId id="633" r:id="rId14"/>
    <p:sldId id="634" r:id="rId15"/>
    <p:sldId id="635" r:id="rId16"/>
    <p:sldId id="636" r:id="rId17"/>
    <p:sldId id="638" r:id="rId18"/>
    <p:sldId id="637" r:id="rId19"/>
    <p:sldId id="639" r:id="rId20"/>
    <p:sldId id="640" r:id="rId21"/>
    <p:sldId id="641" r:id="rId22"/>
    <p:sldId id="642" r:id="rId23"/>
    <p:sldId id="643" r:id="rId24"/>
    <p:sldId id="644" r:id="rId25"/>
    <p:sldId id="645" r:id="rId26"/>
    <p:sldId id="652" r:id="rId27"/>
    <p:sldId id="653" r:id="rId28"/>
    <p:sldId id="649" r:id="rId29"/>
    <p:sldId id="650" r:id="rId30"/>
    <p:sldId id="651" r:id="rId31"/>
    <p:sldId id="654" r:id="rId32"/>
    <p:sldId id="655" r:id="rId33"/>
    <p:sldId id="656" r:id="rId34"/>
    <p:sldId id="657" r:id="rId35"/>
    <p:sldId id="658" r:id="rId36"/>
    <p:sldId id="735" r:id="rId37"/>
    <p:sldId id="737" r:id="rId38"/>
    <p:sldId id="738" r:id="rId39"/>
    <p:sldId id="740" r:id="rId40"/>
    <p:sldId id="739" r:id="rId41"/>
  </p:sldIdLst>
  <p:sldSz cx="9906000" cy="6858000" type="A4"/>
  <p:notesSz cx="6858000" cy="9144000"/>
  <p:defaultTextStyle>
    <a:defPPr>
      <a:defRPr lang="ko-KR"/>
    </a:defPPr>
    <a:lvl1pPr algn="ctr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1pPr>
    <a:lvl2pPr marL="457200" algn="ctr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2pPr>
    <a:lvl3pPr marL="914400" algn="ctr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3pPr>
    <a:lvl4pPr marL="1371600" algn="ctr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4pPr>
    <a:lvl5pPr marL="1828800" algn="ctr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6">
          <p15:clr>
            <a:srgbClr val="A4A3A4"/>
          </p15:clr>
        </p15:guide>
        <p15:guide id="2" pos="52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CC"/>
    <a:srgbClr val="008000"/>
    <a:srgbClr val="FF6600"/>
    <a:srgbClr val="86BBEC"/>
    <a:srgbClr val="97C5EF"/>
    <a:srgbClr val="6699FF"/>
    <a:srgbClr val="0080AE"/>
    <a:srgbClr val="008F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2" autoAdjust="0"/>
    <p:restoredTop sz="94660" autoAdjust="0"/>
  </p:normalViewPr>
  <p:slideViewPr>
    <p:cSldViewPr>
      <p:cViewPr varScale="1">
        <p:scale>
          <a:sx n="74" d="100"/>
          <a:sy n="74" d="100"/>
        </p:scale>
        <p:origin x="288" y="60"/>
      </p:cViewPr>
      <p:guideLst>
        <p:guide orient="horz" pos="576"/>
        <p:guide pos="528"/>
      </p:guideLst>
    </p:cSldViewPr>
  </p:slideViewPr>
  <p:outlineViewPr>
    <p:cViewPr>
      <p:scale>
        <a:sx n="50" d="100"/>
        <a:sy n="5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17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B0A7FEE-5E05-4429-8B68-2A19BD1C3B43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540847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9268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952500" y="685800"/>
            <a:ext cx="4953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8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anose="020B0600000101010101" pitchFamily="50" charset="-127"/>
              </a:defRPr>
            </a:lvl1pPr>
          </a:lstStyle>
          <a:p>
            <a:fld id="{F563BF67-900D-4CBE-9CE1-C9AD2FAC082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946993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61815A51-7499-4B1C-B305-7475635591BF}" type="slidenum">
              <a:rPr lang="en-US" altLang="ko-KR" sz="1200">
                <a:latin typeface="굴림" panose="020B0600000101010101" pitchFamily="50" charset="-127"/>
              </a:rPr>
              <a:pPr eaLnBrk="1" hangingPunct="1"/>
              <a:t>1</a:t>
            </a:fld>
            <a:endParaRPr lang="en-US" altLang="ko-KR" sz="1200">
              <a:latin typeface="굴림" panose="020B0600000101010101" pitchFamily="50" charset="-127"/>
            </a:endParaRPr>
          </a:p>
        </p:txBody>
      </p:sp>
      <p:sp>
        <p:nvSpPr>
          <p:cNvPr id="14131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117444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032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AutoShap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99300" y="6245225"/>
            <a:ext cx="2311400" cy="47625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5400">
            <a:solidFill>
              <a:srgbClr val="969696"/>
            </a:solidFill>
          </a:ln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AA1D45F-F46A-441B-B958-33499D0FDD2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502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AutoShap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78F4001-5236-4883-ADAA-C7176AC25A30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40144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AutoShap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506E73F-8F04-4B86-9D50-B0BA40630F3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728671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296198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821366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185694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578104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397029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802258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96351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75230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AutoShap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0957691-E89D-4FAC-9D52-1AF071015E6C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459684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645672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378407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53833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2629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0693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431377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37795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37795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6769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4155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2270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9647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AutoShap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BE479E-C920-4CED-AB18-C6242005C931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736178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8371086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3613847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9484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62927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62927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4975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0455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0665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7652885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37795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37795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0489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2953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730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AutoShap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1C2F55-4CCC-4759-8A30-347D176C945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46416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5000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7071523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6293226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1644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62927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62927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73935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96864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48900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89201616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37795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37795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43351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870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AutoShap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0CE5D3-E058-4D90-8B27-69B98CC9E9C8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3553866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57718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489478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48963513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5484757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5465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62927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62927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48493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45102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81187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18187311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37795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37795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079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AutoShap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1D52FA-82F8-4B65-9376-3215A89AFB1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593431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38991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43271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767430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19838728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82214320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83518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62927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62927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66937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43987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87098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19873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AutoShap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668053A-B233-4520-A222-47413B8CA64A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8129375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37795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37795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07875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58491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0524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80936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65200964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07725702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05357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62927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62927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9407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2777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132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AutoShap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2A37F8-A675-4C8D-9F26-28A9294B0EFB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6768084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41681716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37795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37795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00526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07799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98710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512464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04276844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39245877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40171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62927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62927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570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AutoShap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0836D1-3B75-4704-9C6D-1A0315B050EA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62621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vmlDrawing" Target="../drawings/vmlDrawing1.v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17" Type="http://schemas.openxmlformats.org/officeDocument/2006/relationships/oleObject" Target="../embeddings/oleObject2.bin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4.png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32.xml"/><Relationship Id="rId19" Type="http://schemas.openxmlformats.org/officeDocument/2006/relationships/oleObject" Target="../embeddings/oleObject3.bin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7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vmlDrawing" Target="../drawings/vmlDrawing2.v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17" Type="http://schemas.openxmlformats.org/officeDocument/2006/relationships/oleObject" Target="../embeddings/oleObject5.bin"/><Relationship Id="rId2" Type="http://schemas.openxmlformats.org/officeDocument/2006/relationships/slideLayout" Target="../slideLayouts/slideLayout35.xml"/><Relationship Id="rId16" Type="http://schemas.openxmlformats.org/officeDocument/2006/relationships/image" Target="../media/image4.png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oleObject" Target="../embeddings/oleObject4.bin"/><Relationship Id="rId10" Type="http://schemas.openxmlformats.org/officeDocument/2006/relationships/slideLayout" Target="../slideLayouts/slideLayout43.xml"/><Relationship Id="rId19" Type="http://schemas.openxmlformats.org/officeDocument/2006/relationships/oleObject" Target="../embeddings/oleObject6.bin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7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vmlDrawing" Target="../drawings/vmlDrawing3.v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46.xml"/><Relationship Id="rId16" Type="http://schemas.openxmlformats.org/officeDocument/2006/relationships/image" Target="../media/image4.png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oleObject" Target="../embeddings/oleObject7.bin"/><Relationship Id="rId10" Type="http://schemas.openxmlformats.org/officeDocument/2006/relationships/slideLayout" Target="../slideLayouts/slideLayout54.xml"/><Relationship Id="rId19" Type="http://schemas.openxmlformats.org/officeDocument/2006/relationships/oleObject" Target="../embeddings/oleObject9.bin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7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vmlDrawing" Target="../drawings/vmlDrawing4.v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17" Type="http://schemas.openxmlformats.org/officeDocument/2006/relationships/oleObject" Target="../embeddings/oleObject11.bin"/><Relationship Id="rId2" Type="http://schemas.openxmlformats.org/officeDocument/2006/relationships/slideLayout" Target="../slideLayouts/slideLayout57.xml"/><Relationship Id="rId16" Type="http://schemas.openxmlformats.org/officeDocument/2006/relationships/image" Target="../media/image4.png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oleObject" Target="../embeddings/oleObject10.bin"/><Relationship Id="rId10" Type="http://schemas.openxmlformats.org/officeDocument/2006/relationships/slideLayout" Target="../slideLayouts/slideLayout65.xml"/><Relationship Id="rId19" Type="http://schemas.openxmlformats.org/officeDocument/2006/relationships/oleObject" Target="../embeddings/oleObject12.bin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7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vmlDrawing" Target="../drawings/vmlDrawing5.v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17" Type="http://schemas.openxmlformats.org/officeDocument/2006/relationships/oleObject" Target="../embeddings/oleObject14.bin"/><Relationship Id="rId2" Type="http://schemas.openxmlformats.org/officeDocument/2006/relationships/slideLayout" Target="../slideLayouts/slideLayout68.xml"/><Relationship Id="rId16" Type="http://schemas.openxmlformats.org/officeDocument/2006/relationships/image" Target="../media/image4.png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oleObject" Target="../embeddings/oleObject13.bin"/><Relationship Id="rId10" Type="http://schemas.openxmlformats.org/officeDocument/2006/relationships/slideLayout" Target="../slideLayouts/slideLayout76.xml"/><Relationship Id="rId19" Type="http://schemas.openxmlformats.org/officeDocument/2006/relationships/oleObject" Target="../embeddings/oleObject15.bin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image" Target="../media/image7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vmlDrawing" Target="../drawings/vmlDrawing6.v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17" Type="http://schemas.openxmlformats.org/officeDocument/2006/relationships/oleObject" Target="../embeddings/oleObject17.bin"/><Relationship Id="rId2" Type="http://schemas.openxmlformats.org/officeDocument/2006/relationships/slideLayout" Target="../slideLayouts/slideLayout79.xml"/><Relationship Id="rId16" Type="http://schemas.openxmlformats.org/officeDocument/2006/relationships/image" Target="../media/image4.png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oleObject" Target="../embeddings/oleObject16.bin"/><Relationship Id="rId10" Type="http://schemas.openxmlformats.org/officeDocument/2006/relationships/slideLayout" Target="../slideLayouts/slideLayout87.xml"/><Relationship Id="rId19" Type="http://schemas.openxmlformats.org/officeDocument/2006/relationships/oleObject" Target="../embeddings/oleObject18.bin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image" Target="../media/image7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103117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11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1174" name="AutoShape 6"/>
          <p:cNvSpPr>
            <a:spLocks noChangeArrowheads="1"/>
          </p:cNvSpPr>
          <p:nvPr userDrawn="1"/>
        </p:nvSpPr>
        <p:spPr bwMode="auto">
          <a:xfrm>
            <a:off x="173038" y="476250"/>
            <a:ext cx="9575800" cy="6048375"/>
          </a:xfrm>
          <a:prstGeom prst="roundRect">
            <a:avLst>
              <a:gd name="adj" fmla="val 2681"/>
            </a:avLst>
          </a:prstGeom>
          <a:gradFill rotWithShape="1">
            <a:gsLst>
              <a:gs pos="0">
                <a:schemeClr val="bg1">
                  <a:alpha val="39999"/>
                </a:schemeClr>
              </a:gs>
              <a:gs pos="100000">
                <a:srgbClr val="DEFBFE">
                  <a:alpha val="60001"/>
                </a:srgbClr>
              </a:gs>
            </a:gsLst>
            <a:lin ang="2700000" scaled="1"/>
          </a:gradFill>
          <a:ln w="28575">
            <a:solidFill>
              <a:srgbClr val="8282AC">
                <a:alpha val="39999"/>
              </a:srgb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pic>
        <p:nvPicPr>
          <p:cNvPr id="7175" name="Picture 7" descr="PPT배경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76" name="Group 8"/>
          <p:cNvGrpSpPr>
            <a:grpSpLocks/>
          </p:cNvGrpSpPr>
          <p:nvPr userDrawn="1"/>
        </p:nvGrpSpPr>
        <p:grpSpPr bwMode="auto">
          <a:xfrm>
            <a:off x="-7938" y="19050"/>
            <a:ext cx="647701" cy="601663"/>
            <a:chOff x="3084" y="533"/>
            <a:chExt cx="357" cy="359"/>
          </a:xfrm>
        </p:grpSpPr>
        <p:pic>
          <p:nvPicPr>
            <p:cNvPr id="7179" name="Picture 9" descr="05"/>
            <p:cNvPicPr>
              <a:picLocks noChangeAspect="1" noChangeArrowheads="1"/>
            </p:cNvPicPr>
            <p:nvPr/>
          </p:nvPicPr>
          <p:blipFill>
            <a:blip r:embed="rId14">
              <a:lum bright="6000" contras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4" y="533"/>
              <a:ext cx="357" cy="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80" name="Picture 10" descr="원blue06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" y="558"/>
              <a:ext cx="308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31179" name="AutoShape 11"/>
          <p:cNvSpPr>
            <a:spLocks noChangeArrowheads="1"/>
          </p:cNvSpPr>
          <p:nvPr userDrawn="1"/>
        </p:nvSpPr>
        <p:spPr bwMode="auto">
          <a:xfrm>
            <a:off x="8213725" y="6353175"/>
            <a:ext cx="1565275" cy="355600"/>
          </a:xfrm>
          <a:prstGeom prst="roundRect">
            <a:avLst>
              <a:gd name="adj" fmla="val 0"/>
            </a:avLst>
          </a:prstGeom>
          <a:solidFill>
            <a:srgbClr val="D3F9F7"/>
          </a:solidFill>
          <a:ln w="1905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031180" name="AutoShap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737100" y="6648450"/>
            <a:ext cx="466725" cy="209550"/>
          </a:xfrm>
          <a:prstGeom prst="roundRect">
            <a:avLst>
              <a:gd name="adj" fmla="val 50000"/>
            </a:avLst>
          </a:prstGeom>
          <a:solidFill>
            <a:srgbClr val="00009A"/>
          </a:solidFill>
          <a:ln w="12700" algn="ctr">
            <a:solidFill>
              <a:schemeClr val="tx2"/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chemeClr val="bg1"/>
                </a:solidFill>
                <a:latin typeface="Arial" panose="020B0604020202020204" pitchFamily="34" charset="0"/>
                <a:ea typeface="HY울릉도B" panose="02030600000101010101" pitchFamily="18" charset="-127"/>
              </a:defRPr>
            </a:lvl1pPr>
          </a:lstStyle>
          <a:p>
            <a:fld id="{5D5AE3B8-7B8F-4E4C-8225-C53A8175F61E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20" r:id="rId1"/>
    <p:sldLayoutId id="2147484433" r:id="rId2"/>
    <p:sldLayoutId id="2147484434" r:id="rId3"/>
    <p:sldLayoutId id="2147484435" r:id="rId4"/>
    <p:sldLayoutId id="2147484436" r:id="rId5"/>
    <p:sldLayoutId id="2147484437" r:id="rId6"/>
    <p:sldLayoutId id="2147484438" r:id="rId7"/>
    <p:sldLayoutId id="2147484439" r:id="rId8"/>
    <p:sldLayoutId id="2147484440" r:id="rId9"/>
    <p:sldLayoutId id="2147484441" r:id="rId10"/>
    <p:sldLayoutId id="2147484442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1033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3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3222" name="AutoShape 6"/>
          <p:cNvSpPr>
            <a:spLocks noChangeArrowheads="1"/>
          </p:cNvSpPr>
          <p:nvPr userDrawn="1"/>
        </p:nvSpPr>
        <p:spPr bwMode="auto">
          <a:xfrm>
            <a:off x="173038" y="476250"/>
            <a:ext cx="9575800" cy="6048375"/>
          </a:xfrm>
          <a:prstGeom prst="roundRect">
            <a:avLst>
              <a:gd name="adj" fmla="val 2681"/>
            </a:avLst>
          </a:prstGeom>
          <a:gradFill rotWithShape="1">
            <a:gsLst>
              <a:gs pos="0">
                <a:schemeClr val="bg1">
                  <a:alpha val="39999"/>
                </a:schemeClr>
              </a:gs>
              <a:gs pos="100000">
                <a:srgbClr val="DEFBFE">
                  <a:alpha val="60001"/>
                </a:srgbClr>
              </a:gs>
            </a:gsLst>
            <a:lin ang="2700000" scaled="1"/>
          </a:gradFill>
          <a:ln w="28575">
            <a:solidFill>
              <a:srgbClr val="8282AC">
                <a:alpha val="39999"/>
              </a:srgb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pic>
        <p:nvPicPr>
          <p:cNvPr id="8199" name="Picture 7" descr="PPT배경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200" name="Group 8"/>
          <p:cNvGrpSpPr>
            <a:grpSpLocks/>
          </p:cNvGrpSpPr>
          <p:nvPr userDrawn="1"/>
        </p:nvGrpSpPr>
        <p:grpSpPr bwMode="auto">
          <a:xfrm>
            <a:off x="-7938" y="19050"/>
            <a:ext cx="647701" cy="601663"/>
            <a:chOff x="3084" y="533"/>
            <a:chExt cx="357" cy="359"/>
          </a:xfrm>
        </p:grpSpPr>
        <p:pic>
          <p:nvPicPr>
            <p:cNvPr id="8203" name="Picture 9" descr="05"/>
            <p:cNvPicPr>
              <a:picLocks noChangeAspect="1" noChangeArrowheads="1"/>
            </p:cNvPicPr>
            <p:nvPr/>
          </p:nvPicPr>
          <p:blipFill>
            <a:blip r:embed="rId14">
              <a:lum bright="6000" contras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4" y="533"/>
              <a:ext cx="357" cy="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04" name="Picture 10" descr="원blue06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" y="558"/>
              <a:ext cx="308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33227" name="AutoShape 11"/>
          <p:cNvSpPr>
            <a:spLocks noChangeArrowheads="1"/>
          </p:cNvSpPr>
          <p:nvPr userDrawn="1"/>
        </p:nvSpPr>
        <p:spPr bwMode="auto">
          <a:xfrm>
            <a:off x="8213725" y="6353175"/>
            <a:ext cx="1565275" cy="355600"/>
          </a:xfrm>
          <a:prstGeom prst="roundRect">
            <a:avLst>
              <a:gd name="adj" fmla="val 0"/>
            </a:avLst>
          </a:prstGeom>
          <a:solidFill>
            <a:srgbClr val="D3F9F7"/>
          </a:solidFill>
          <a:ln w="1905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033229" name="AutoShape 13"/>
          <p:cNvSpPr>
            <a:spLocks noChangeArrowheads="1"/>
          </p:cNvSpPr>
          <p:nvPr/>
        </p:nvSpPr>
        <p:spPr bwMode="auto">
          <a:xfrm>
            <a:off x="4737100" y="6648450"/>
            <a:ext cx="466725" cy="209550"/>
          </a:xfrm>
          <a:prstGeom prst="roundRect">
            <a:avLst>
              <a:gd name="adj" fmla="val 50000"/>
            </a:avLst>
          </a:prstGeom>
          <a:solidFill>
            <a:srgbClr val="00009A"/>
          </a:solidFill>
          <a:ln w="12700" algn="ctr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2E3B6B03-D246-4052-86E8-D61DF5E64047}" type="slidenum">
              <a:rPr lang="en-US" altLang="ko-KR" sz="1200" b="1">
                <a:solidFill>
                  <a:schemeClr val="bg1"/>
                </a:solidFill>
                <a:latin typeface="Arial" panose="020B0604020202020204" pitchFamily="34" charset="0"/>
                <a:ea typeface="HY울릉도B" panose="02030600000101010101" pitchFamily="18" charset="-127"/>
              </a:rPr>
              <a:pPr eaLnBrk="1" hangingPunct="1"/>
              <a:t>‹#›</a:t>
            </a:fld>
            <a:endParaRPr lang="en-US" altLang="ko-KR" sz="1200" b="1">
              <a:solidFill>
                <a:schemeClr val="bg1"/>
              </a:solidFill>
              <a:latin typeface="Arial" panose="020B0604020202020204" pitchFamily="34" charset="0"/>
              <a:ea typeface="HY울릉도B" panose="02030600000101010101" pitchFamily="18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43" r:id="rId1"/>
    <p:sldLayoutId id="2147484444" r:id="rId2"/>
    <p:sldLayoutId id="2147484445" r:id="rId3"/>
    <p:sldLayoutId id="2147484446" r:id="rId4"/>
    <p:sldLayoutId id="2147484447" r:id="rId5"/>
    <p:sldLayoutId id="2147484448" r:id="rId6"/>
    <p:sldLayoutId id="2147484449" r:id="rId7"/>
    <p:sldLayoutId id="2147484450" r:id="rId8"/>
    <p:sldLayoutId id="2147484451" r:id="rId9"/>
    <p:sldLayoutId id="2147484452" r:id="rId10"/>
    <p:sldLayoutId id="2147484453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0" name="Group 2"/>
          <p:cNvGrpSpPr>
            <a:grpSpLocks/>
          </p:cNvGrpSpPr>
          <p:nvPr userDrawn="1"/>
        </p:nvGrpSpPr>
        <p:grpSpPr bwMode="auto">
          <a:xfrm>
            <a:off x="0" y="0"/>
            <a:ext cx="9906000" cy="3709988"/>
            <a:chOff x="0" y="390"/>
            <a:chExt cx="5760" cy="2202"/>
          </a:xfrm>
        </p:grpSpPr>
        <p:graphicFrame>
          <p:nvGraphicFramePr>
            <p:cNvPr id="1026" name="Object 3"/>
            <p:cNvGraphicFramePr>
              <a:graphicFrameLocks noChangeAspect="1"/>
            </p:cNvGraphicFramePr>
            <p:nvPr userDrawn="1"/>
          </p:nvGraphicFramePr>
          <p:xfrm>
            <a:off x="0" y="390"/>
            <a:ext cx="1962" cy="2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5" name="Image" r:id="rId15" imgW="4241270" imgH="5396825" progId="Photoshop.Image.6">
                    <p:embed/>
                  </p:oleObj>
                </mc:Choice>
                <mc:Fallback>
                  <p:oleObj name="Image" r:id="rId15" imgW="4241270" imgH="5396825" progId="Photoshop.Image.6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390"/>
                          <a:ext cx="1962" cy="2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7" name="Object 4"/>
            <p:cNvGraphicFramePr>
              <a:graphicFrameLocks noChangeAspect="1"/>
            </p:cNvGraphicFramePr>
            <p:nvPr userDrawn="1"/>
          </p:nvGraphicFramePr>
          <p:xfrm>
            <a:off x="3888" y="390"/>
            <a:ext cx="1872" cy="2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6" name="Image" r:id="rId17" imgW="3263492" imgH="4863492" progId="Photoshop.Image.6">
                    <p:embed/>
                  </p:oleObj>
                </mc:Choice>
                <mc:Fallback>
                  <p:oleObj name="Image" r:id="rId17" imgW="3263492" imgH="4863492" progId="Photoshop.Image.6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390"/>
                          <a:ext cx="1872" cy="2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8" name="Object 5"/>
            <p:cNvGraphicFramePr>
              <a:graphicFrameLocks noChangeAspect="1"/>
            </p:cNvGraphicFramePr>
            <p:nvPr userDrawn="1"/>
          </p:nvGraphicFramePr>
          <p:xfrm>
            <a:off x="1958" y="390"/>
            <a:ext cx="1930" cy="2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7" name="Image" r:id="rId19" imgW="3492063" imgH="4926984" progId="Photoshop.Image.6">
                    <p:embed/>
                  </p:oleObj>
                </mc:Choice>
                <mc:Fallback>
                  <p:oleObj name="Image" r:id="rId19" imgW="3492063" imgH="4926984" progId="Photoshop.Image.6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8" y="390"/>
                          <a:ext cx="1930" cy="2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31" name="Group 6"/>
          <p:cNvGrpSpPr>
            <a:grpSpLocks/>
          </p:cNvGrpSpPr>
          <p:nvPr/>
        </p:nvGrpSpPr>
        <p:grpSpPr bwMode="auto">
          <a:xfrm>
            <a:off x="0" y="2733675"/>
            <a:ext cx="9906000" cy="982663"/>
            <a:chOff x="0" y="1902"/>
            <a:chExt cx="5760" cy="439"/>
          </a:xfrm>
        </p:grpSpPr>
        <p:sp>
          <p:nvSpPr>
            <p:cNvPr id="8" name="Rectangle 7"/>
            <p:cNvSpPr>
              <a:spLocks noChangeArrowheads="1"/>
            </p:cNvSpPr>
            <p:nvPr userDrawn="1"/>
          </p:nvSpPr>
          <p:spPr bwMode="gray">
            <a:xfrm>
              <a:off x="1066" y="1902"/>
              <a:ext cx="4694" cy="439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latinLnBrk="0" hangingPunct="0">
                <a:defRPr/>
              </a:pPr>
              <a:endParaRPr kumimoji="0" lang="ko-KR" altLang="en-US" sz="1200" b="1">
                <a:solidFill>
                  <a:schemeClr val="bg1"/>
                </a:solidFill>
                <a:latin typeface="굴림" pitchFamily="50" charset="-127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 userDrawn="1"/>
          </p:nvSpPr>
          <p:spPr bwMode="gray">
            <a:xfrm>
              <a:off x="0" y="2242"/>
              <a:ext cx="1152" cy="96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latinLnBrk="0" hangingPunct="0">
                <a:defRPr/>
              </a:pPr>
              <a:endParaRPr kumimoji="0" lang="ko-KR" altLang="en-US" sz="1200" b="1">
                <a:solidFill>
                  <a:schemeClr val="bg1"/>
                </a:solidFill>
                <a:latin typeface="굴림" pitchFamily="50" charset="-127"/>
              </a:endParaRPr>
            </a:p>
          </p:txBody>
        </p:sp>
      </p:grpSp>
      <p:sp>
        <p:nvSpPr>
          <p:cNvPr id="103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37795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54" r:id="rId1"/>
    <p:sldLayoutId id="2147484455" r:id="rId2"/>
    <p:sldLayoutId id="2147484456" r:id="rId3"/>
    <p:sldLayoutId id="2147484457" r:id="rId4"/>
    <p:sldLayoutId id="2147484458" r:id="rId5"/>
    <p:sldLayoutId id="2147484459" r:id="rId6"/>
    <p:sldLayoutId id="2147484460" r:id="rId7"/>
    <p:sldLayoutId id="2147484461" r:id="rId8"/>
    <p:sldLayoutId id="2147484462" r:id="rId9"/>
    <p:sldLayoutId id="2147484463" r:id="rId10"/>
    <p:sldLayoutId id="2147484464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266700" indent="-266700" algn="l" rtl="0" eaLnBrk="0" fontAlgn="base" latinLnBrk="1" hangingPunct="0">
        <a:spcBef>
          <a:spcPct val="20000"/>
        </a:spcBef>
        <a:spcAft>
          <a:spcPct val="0"/>
        </a:spcAft>
        <a:buClr>
          <a:srgbClr val="333333"/>
        </a:buClr>
        <a:buFont typeface="Wingdings" panose="05000000000000000000" pitchFamily="2" charset="2"/>
        <a:buChar char="v"/>
        <a:defRPr kumimoji="1" sz="1400" b="1">
          <a:solidFill>
            <a:schemeClr val="tx2"/>
          </a:solidFill>
          <a:latin typeface="+mn-lt"/>
          <a:ea typeface="+mn-ea"/>
          <a:cs typeface="+mn-cs"/>
        </a:defRPr>
      </a:lvl1pPr>
      <a:lvl2pPr marL="628650" indent="-182563" algn="l" rtl="0" eaLnBrk="0" fontAlgn="base" latinLnBrk="1" hangingPunct="0">
        <a:spcBef>
          <a:spcPct val="20000"/>
        </a:spcBef>
        <a:spcAft>
          <a:spcPct val="0"/>
        </a:spcAft>
        <a:buClr>
          <a:srgbClr val="333333"/>
        </a:buClr>
        <a:buFont typeface="Wingdings" panose="05000000000000000000" pitchFamily="2" charset="2"/>
        <a:buChar char="§"/>
        <a:defRPr kumimoji="1" sz="1200">
          <a:solidFill>
            <a:schemeClr val="tx2"/>
          </a:solidFill>
          <a:latin typeface="+mn-lt"/>
          <a:ea typeface="+mn-ea"/>
        </a:defRPr>
      </a:lvl2pPr>
      <a:lvl3pPr marL="895350" indent="-87313" algn="l" rtl="0" eaLnBrk="0" fontAlgn="base" latinLnBrk="1" hangingPunct="0">
        <a:spcBef>
          <a:spcPct val="2000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defRPr kumimoji="1" sz="1000">
          <a:solidFill>
            <a:schemeClr val="tx2"/>
          </a:solidFill>
          <a:latin typeface="+mn-lt"/>
          <a:ea typeface="+mn-ea"/>
        </a:defRPr>
      </a:lvl3pPr>
      <a:lvl4pPr marL="1162050" indent="-87313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000">
          <a:solidFill>
            <a:schemeClr val="tx2"/>
          </a:solidFill>
          <a:latin typeface="+mn-lt"/>
          <a:ea typeface="+mn-ea"/>
        </a:defRPr>
      </a:lvl4pPr>
      <a:lvl5pPr marL="1428750" indent="-87313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000">
          <a:solidFill>
            <a:schemeClr val="tx2"/>
          </a:solidFill>
          <a:latin typeface="+mn-lt"/>
          <a:ea typeface="+mn-ea"/>
        </a:defRPr>
      </a:lvl5pPr>
      <a:lvl6pPr marL="1885950" indent="-87313" algn="l" rtl="0" fontAlgn="base" latinLnBrk="1">
        <a:spcBef>
          <a:spcPct val="20000"/>
        </a:spcBef>
        <a:spcAft>
          <a:spcPct val="0"/>
        </a:spcAft>
        <a:buChar char="»"/>
        <a:defRPr kumimoji="1" sz="1000">
          <a:solidFill>
            <a:schemeClr val="tx2"/>
          </a:solidFill>
          <a:latin typeface="+mn-lt"/>
          <a:ea typeface="+mn-ea"/>
        </a:defRPr>
      </a:lvl6pPr>
      <a:lvl7pPr marL="2343150" indent="-87313" algn="l" rtl="0" fontAlgn="base" latinLnBrk="1">
        <a:spcBef>
          <a:spcPct val="20000"/>
        </a:spcBef>
        <a:spcAft>
          <a:spcPct val="0"/>
        </a:spcAft>
        <a:buChar char="»"/>
        <a:defRPr kumimoji="1" sz="1000">
          <a:solidFill>
            <a:schemeClr val="tx2"/>
          </a:solidFill>
          <a:latin typeface="+mn-lt"/>
          <a:ea typeface="+mn-ea"/>
        </a:defRPr>
      </a:lvl7pPr>
      <a:lvl8pPr marL="2800350" indent="-87313" algn="l" rtl="0" fontAlgn="base" latinLnBrk="1">
        <a:spcBef>
          <a:spcPct val="20000"/>
        </a:spcBef>
        <a:spcAft>
          <a:spcPct val="0"/>
        </a:spcAft>
        <a:buChar char="»"/>
        <a:defRPr kumimoji="1" sz="1000">
          <a:solidFill>
            <a:schemeClr val="tx2"/>
          </a:solidFill>
          <a:latin typeface="+mn-lt"/>
          <a:ea typeface="+mn-ea"/>
        </a:defRPr>
      </a:lvl8pPr>
      <a:lvl9pPr marL="3257550" indent="-87313" algn="l" rtl="0" fontAlgn="base" latinLnBrk="1">
        <a:spcBef>
          <a:spcPct val="20000"/>
        </a:spcBef>
        <a:spcAft>
          <a:spcPct val="0"/>
        </a:spcAft>
        <a:buChar char="»"/>
        <a:defRPr kumimoji="1" sz="1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4" name="Group 2"/>
          <p:cNvGrpSpPr>
            <a:grpSpLocks/>
          </p:cNvGrpSpPr>
          <p:nvPr userDrawn="1"/>
        </p:nvGrpSpPr>
        <p:grpSpPr bwMode="auto">
          <a:xfrm>
            <a:off x="0" y="0"/>
            <a:ext cx="9906000" cy="3709988"/>
            <a:chOff x="0" y="390"/>
            <a:chExt cx="5760" cy="2202"/>
          </a:xfrm>
        </p:grpSpPr>
        <p:graphicFrame>
          <p:nvGraphicFramePr>
            <p:cNvPr id="2050" name="Object 3"/>
            <p:cNvGraphicFramePr>
              <a:graphicFrameLocks noChangeAspect="1"/>
            </p:cNvGraphicFramePr>
            <p:nvPr userDrawn="1"/>
          </p:nvGraphicFramePr>
          <p:xfrm>
            <a:off x="0" y="390"/>
            <a:ext cx="1962" cy="2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9" name="Image" r:id="rId15" imgW="4241270" imgH="5396825" progId="Photoshop.Image.6">
                    <p:embed/>
                  </p:oleObj>
                </mc:Choice>
                <mc:Fallback>
                  <p:oleObj name="Image" r:id="rId15" imgW="4241270" imgH="5396825" progId="Photoshop.Image.6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390"/>
                          <a:ext cx="1962" cy="2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1" name="Object 4"/>
            <p:cNvGraphicFramePr>
              <a:graphicFrameLocks noChangeAspect="1"/>
            </p:cNvGraphicFramePr>
            <p:nvPr userDrawn="1"/>
          </p:nvGraphicFramePr>
          <p:xfrm>
            <a:off x="3888" y="390"/>
            <a:ext cx="1872" cy="2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0" name="Image" r:id="rId17" imgW="3263492" imgH="4863492" progId="Photoshop.Image.6">
                    <p:embed/>
                  </p:oleObj>
                </mc:Choice>
                <mc:Fallback>
                  <p:oleObj name="Image" r:id="rId17" imgW="3263492" imgH="4863492" progId="Photoshop.Image.6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390"/>
                          <a:ext cx="1872" cy="2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2" name="Object 5"/>
            <p:cNvGraphicFramePr>
              <a:graphicFrameLocks noChangeAspect="1"/>
            </p:cNvGraphicFramePr>
            <p:nvPr userDrawn="1"/>
          </p:nvGraphicFramePr>
          <p:xfrm>
            <a:off x="1958" y="390"/>
            <a:ext cx="1930" cy="2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1" name="Image" r:id="rId19" imgW="3492063" imgH="4926984" progId="Photoshop.Image.6">
                    <p:embed/>
                  </p:oleObj>
                </mc:Choice>
                <mc:Fallback>
                  <p:oleObj name="Image" r:id="rId19" imgW="3492063" imgH="4926984" progId="Photoshop.Image.6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8" y="390"/>
                          <a:ext cx="1930" cy="2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55" name="Group 6"/>
          <p:cNvGrpSpPr>
            <a:grpSpLocks/>
          </p:cNvGrpSpPr>
          <p:nvPr/>
        </p:nvGrpSpPr>
        <p:grpSpPr bwMode="auto">
          <a:xfrm>
            <a:off x="0" y="2733675"/>
            <a:ext cx="9906000" cy="982663"/>
            <a:chOff x="0" y="1902"/>
            <a:chExt cx="5760" cy="439"/>
          </a:xfrm>
        </p:grpSpPr>
        <p:sp>
          <p:nvSpPr>
            <p:cNvPr id="8" name="Rectangle 7"/>
            <p:cNvSpPr>
              <a:spLocks noChangeArrowheads="1"/>
            </p:cNvSpPr>
            <p:nvPr userDrawn="1"/>
          </p:nvSpPr>
          <p:spPr bwMode="gray">
            <a:xfrm>
              <a:off x="1066" y="1902"/>
              <a:ext cx="4694" cy="439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latinLnBrk="0" hangingPunct="0">
                <a:defRPr/>
              </a:pPr>
              <a:endParaRPr kumimoji="0" lang="ko-KR" altLang="en-US" sz="1200" b="1">
                <a:solidFill>
                  <a:schemeClr val="bg1"/>
                </a:solidFill>
                <a:latin typeface="굴림" pitchFamily="50" charset="-127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 userDrawn="1"/>
          </p:nvSpPr>
          <p:spPr bwMode="gray">
            <a:xfrm>
              <a:off x="0" y="2242"/>
              <a:ext cx="1152" cy="96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latinLnBrk="0" hangingPunct="0">
                <a:defRPr/>
              </a:pPr>
              <a:endParaRPr kumimoji="0" lang="ko-KR" altLang="en-US" sz="1200" b="1">
                <a:solidFill>
                  <a:schemeClr val="bg1"/>
                </a:solidFill>
                <a:latin typeface="굴림" pitchFamily="50" charset="-127"/>
              </a:endParaRPr>
            </a:p>
          </p:txBody>
        </p:sp>
      </p:grpSp>
      <p:sp>
        <p:nvSpPr>
          <p:cNvPr id="205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37795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65" r:id="rId1"/>
    <p:sldLayoutId id="2147484466" r:id="rId2"/>
    <p:sldLayoutId id="2147484467" r:id="rId3"/>
    <p:sldLayoutId id="2147484468" r:id="rId4"/>
    <p:sldLayoutId id="2147484469" r:id="rId5"/>
    <p:sldLayoutId id="2147484470" r:id="rId6"/>
    <p:sldLayoutId id="2147484471" r:id="rId7"/>
    <p:sldLayoutId id="2147484472" r:id="rId8"/>
    <p:sldLayoutId id="2147484473" r:id="rId9"/>
    <p:sldLayoutId id="2147484474" r:id="rId10"/>
    <p:sldLayoutId id="2147484475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266700" indent="-266700" algn="l" rtl="0" eaLnBrk="0" fontAlgn="base" latinLnBrk="1" hangingPunct="0">
        <a:spcBef>
          <a:spcPct val="20000"/>
        </a:spcBef>
        <a:spcAft>
          <a:spcPct val="0"/>
        </a:spcAft>
        <a:buClr>
          <a:srgbClr val="333333"/>
        </a:buClr>
        <a:buFont typeface="Wingdings" panose="05000000000000000000" pitchFamily="2" charset="2"/>
        <a:buChar char="v"/>
        <a:defRPr kumimoji="1" sz="1400" b="1">
          <a:solidFill>
            <a:schemeClr val="tx2"/>
          </a:solidFill>
          <a:latin typeface="+mn-lt"/>
          <a:ea typeface="+mn-ea"/>
          <a:cs typeface="+mn-cs"/>
        </a:defRPr>
      </a:lvl1pPr>
      <a:lvl2pPr marL="628650" indent="-182563" algn="l" rtl="0" eaLnBrk="0" fontAlgn="base" latinLnBrk="1" hangingPunct="0">
        <a:spcBef>
          <a:spcPct val="20000"/>
        </a:spcBef>
        <a:spcAft>
          <a:spcPct val="0"/>
        </a:spcAft>
        <a:buClr>
          <a:srgbClr val="333333"/>
        </a:buClr>
        <a:buFont typeface="Wingdings" panose="05000000000000000000" pitchFamily="2" charset="2"/>
        <a:buChar char="§"/>
        <a:defRPr kumimoji="1" sz="1200">
          <a:solidFill>
            <a:schemeClr val="tx2"/>
          </a:solidFill>
          <a:latin typeface="+mn-lt"/>
          <a:ea typeface="+mn-ea"/>
        </a:defRPr>
      </a:lvl2pPr>
      <a:lvl3pPr marL="895350" indent="-87313" algn="l" rtl="0" eaLnBrk="0" fontAlgn="base" latinLnBrk="1" hangingPunct="0">
        <a:spcBef>
          <a:spcPct val="2000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defRPr kumimoji="1" sz="1000">
          <a:solidFill>
            <a:schemeClr val="tx2"/>
          </a:solidFill>
          <a:latin typeface="+mn-lt"/>
          <a:ea typeface="+mn-ea"/>
        </a:defRPr>
      </a:lvl3pPr>
      <a:lvl4pPr marL="1162050" indent="-87313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000">
          <a:solidFill>
            <a:schemeClr val="tx2"/>
          </a:solidFill>
          <a:latin typeface="+mn-lt"/>
          <a:ea typeface="+mn-ea"/>
        </a:defRPr>
      </a:lvl4pPr>
      <a:lvl5pPr marL="1428750" indent="-87313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000">
          <a:solidFill>
            <a:schemeClr val="tx2"/>
          </a:solidFill>
          <a:latin typeface="+mn-lt"/>
          <a:ea typeface="+mn-ea"/>
        </a:defRPr>
      </a:lvl5pPr>
      <a:lvl6pPr marL="1885950" indent="-87313" algn="l" rtl="0" fontAlgn="base" latinLnBrk="1">
        <a:spcBef>
          <a:spcPct val="20000"/>
        </a:spcBef>
        <a:spcAft>
          <a:spcPct val="0"/>
        </a:spcAft>
        <a:buChar char="»"/>
        <a:defRPr kumimoji="1" sz="1000">
          <a:solidFill>
            <a:schemeClr val="tx2"/>
          </a:solidFill>
          <a:latin typeface="+mn-lt"/>
          <a:ea typeface="+mn-ea"/>
        </a:defRPr>
      </a:lvl6pPr>
      <a:lvl7pPr marL="2343150" indent="-87313" algn="l" rtl="0" fontAlgn="base" latinLnBrk="1">
        <a:spcBef>
          <a:spcPct val="20000"/>
        </a:spcBef>
        <a:spcAft>
          <a:spcPct val="0"/>
        </a:spcAft>
        <a:buChar char="»"/>
        <a:defRPr kumimoji="1" sz="1000">
          <a:solidFill>
            <a:schemeClr val="tx2"/>
          </a:solidFill>
          <a:latin typeface="+mn-lt"/>
          <a:ea typeface="+mn-ea"/>
        </a:defRPr>
      </a:lvl7pPr>
      <a:lvl8pPr marL="2800350" indent="-87313" algn="l" rtl="0" fontAlgn="base" latinLnBrk="1">
        <a:spcBef>
          <a:spcPct val="20000"/>
        </a:spcBef>
        <a:spcAft>
          <a:spcPct val="0"/>
        </a:spcAft>
        <a:buChar char="»"/>
        <a:defRPr kumimoji="1" sz="1000">
          <a:solidFill>
            <a:schemeClr val="tx2"/>
          </a:solidFill>
          <a:latin typeface="+mn-lt"/>
          <a:ea typeface="+mn-ea"/>
        </a:defRPr>
      </a:lvl8pPr>
      <a:lvl9pPr marL="3257550" indent="-87313" algn="l" rtl="0" fontAlgn="base" latinLnBrk="1">
        <a:spcBef>
          <a:spcPct val="20000"/>
        </a:spcBef>
        <a:spcAft>
          <a:spcPct val="0"/>
        </a:spcAft>
        <a:buChar char="»"/>
        <a:defRPr kumimoji="1" sz="1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8" name="Group 2"/>
          <p:cNvGrpSpPr>
            <a:grpSpLocks/>
          </p:cNvGrpSpPr>
          <p:nvPr/>
        </p:nvGrpSpPr>
        <p:grpSpPr bwMode="auto">
          <a:xfrm>
            <a:off x="0" y="0"/>
            <a:ext cx="9906000" cy="3709988"/>
            <a:chOff x="0" y="390"/>
            <a:chExt cx="5760" cy="2202"/>
          </a:xfrm>
        </p:grpSpPr>
        <p:graphicFrame>
          <p:nvGraphicFramePr>
            <p:cNvPr id="3074" name="Object 3"/>
            <p:cNvGraphicFramePr>
              <a:graphicFrameLocks noChangeAspect="1"/>
            </p:cNvGraphicFramePr>
            <p:nvPr userDrawn="1"/>
          </p:nvGraphicFramePr>
          <p:xfrm>
            <a:off x="0" y="390"/>
            <a:ext cx="1962" cy="2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3" name="Image" r:id="rId15" imgW="4241270" imgH="5396825" progId="Photoshop.Image.6">
                    <p:embed/>
                  </p:oleObj>
                </mc:Choice>
                <mc:Fallback>
                  <p:oleObj name="Image" r:id="rId15" imgW="4241270" imgH="5396825" progId="Photoshop.Image.6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390"/>
                          <a:ext cx="1962" cy="2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5" name="Object 4"/>
            <p:cNvGraphicFramePr>
              <a:graphicFrameLocks noChangeAspect="1"/>
            </p:cNvGraphicFramePr>
            <p:nvPr userDrawn="1"/>
          </p:nvGraphicFramePr>
          <p:xfrm>
            <a:off x="3888" y="390"/>
            <a:ext cx="1872" cy="2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4" name="Image" r:id="rId17" imgW="3263492" imgH="4863492" progId="Photoshop.Image.6">
                    <p:embed/>
                  </p:oleObj>
                </mc:Choice>
                <mc:Fallback>
                  <p:oleObj name="Image" r:id="rId17" imgW="3263492" imgH="4863492" progId="Photoshop.Image.6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390"/>
                          <a:ext cx="1872" cy="2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6" name="Object 5"/>
            <p:cNvGraphicFramePr>
              <a:graphicFrameLocks noChangeAspect="1"/>
            </p:cNvGraphicFramePr>
            <p:nvPr userDrawn="1"/>
          </p:nvGraphicFramePr>
          <p:xfrm>
            <a:off x="1958" y="390"/>
            <a:ext cx="1930" cy="2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5" name="Image" r:id="rId19" imgW="3492063" imgH="4926984" progId="Photoshop.Image.6">
                    <p:embed/>
                  </p:oleObj>
                </mc:Choice>
                <mc:Fallback>
                  <p:oleObj name="Image" r:id="rId19" imgW="3492063" imgH="4926984" progId="Photoshop.Image.6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8" y="390"/>
                          <a:ext cx="1930" cy="2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079" name="Group 6"/>
          <p:cNvGrpSpPr>
            <a:grpSpLocks/>
          </p:cNvGrpSpPr>
          <p:nvPr/>
        </p:nvGrpSpPr>
        <p:grpSpPr bwMode="auto">
          <a:xfrm>
            <a:off x="0" y="2733675"/>
            <a:ext cx="9906000" cy="982663"/>
            <a:chOff x="0" y="1902"/>
            <a:chExt cx="5760" cy="439"/>
          </a:xfrm>
        </p:grpSpPr>
        <p:sp>
          <p:nvSpPr>
            <p:cNvPr id="8" name="Rectangle 7"/>
            <p:cNvSpPr>
              <a:spLocks noChangeArrowheads="1"/>
            </p:cNvSpPr>
            <p:nvPr userDrawn="1"/>
          </p:nvSpPr>
          <p:spPr bwMode="gray">
            <a:xfrm>
              <a:off x="1066" y="1902"/>
              <a:ext cx="4694" cy="439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latinLnBrk="0" hangingPunct="0">
                <a:defRPr/>
              </a:pPr>
              <a:endParaRPr kumimoji="0" lang="ko-KR" altLang="en-US" sz="1200" b="1">
                <a:solidFill>
                  <a:schemeClr val="bg1"/>
                </a:solidFill>
                <a:latin typeface="굴림" pitchFamily="50" charset="-127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 userDrawn="1"/>
          </p:nvSpPr>
          <p:spPr bwMode="gray">
            <a:xfrm>
              <a:off x="0" y="2242"/>
              <a:ext cx="1152" cy="96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latinLnBrk="0" hangingPunct="0">
                <a:defRPr/>
              </a:pPr>
              <a:endParaRPr kumimoji="0" lang="ko-KR" altLang="en-US" sz="1200" b="1">
                <a:solidFill>
                  <a:schemeClr val="bg1"/>
                </a:solidFill>
                <a:latin typeface="굴림" pitchFamily="50" charset="-127"/>
              </a:endParaRPr>
            </a:p>
          </p:txBody>
        </p:sp>
      </p:grpSp>
      <p:sp>
        <p:nvSpPr>
          <p:cNvPr id="308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37795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7" r:id="rId2"/>
    <p:sldLayoutId id="2147484478" r:id="rId3"/>
    <p:sldLayoutId id="2147484479" r:id="rId4"/>
    <p:sldLayoutId id="2147484480" r:id="rId5"/>
    <p:sldLayoutId id="2147484481" r:id="rId6"/>
    <p:sldLayoutId id="2147484482" r:id="rId7"/>
    <p:sldLayoutId id="2147484483" r:id="rId8"/>
    <p:sldLayoutId id="2147484484" r:id="rId9"/>
    <p:sldLayoutId id="2147484485" r:id="rId10"/>
    <p:sldLayoutId id="2147484486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266700" indent="-266700" algn="l" rtl="0" eaLnBrk="0" fontAlgn="base" latinLnBrk="1" hangingPunct="0">
        <a:spcBef>
          <a:spcPct val="20000"/>
        </a:spcBef>
        <a:spcAft>
          <a:spcPct val="0"/>
        </a:spcAft>
        <a:buClr>
          <a:srgbClr val="333333"/>
        </a:buClr>
        <a:buFont typeface="Wingdings" panose="05000000000000000000" pitchFamily="2" charset="2"/>
        <a:buChar char="v"/>
        <a:defRPr kumimoji="1" sz="1400" b="1">
          <a:solidFill>
            <a:schemeClr val="tx2"/>
          </a:solidFill>
          <a:latin typeface="+mn-lt"/>
          <a:ea typeface="+mn-ea"/>
          <a:cs typeface="+mn-cs"/>
        </a:defRPr>
      </a:lvl1pPr>
      <a:lvl2pPr marL="628650" indent="-182563" algn="l" rtl="0" eaLnBrk="0" fontAlgn="base" latinLnBrk="1" hangingPunct="0">
        <a:spcBef>
          <a:spcPct val="20000"/>
        </a:spcBef>
        <a:spcAft>
          <a:spcPct val="0"/>
        </a:spcAft>
        <a:buClr>
          <a:srgbClr val="333333"/>
        </a:buClr>
        <a:buFont typeface="Wingdings" panose="05000000000000000000" pitchFamily="2" charset="2"/>
        <a:buChar char="§"/>
        <a:defRPr kumimoji="1" sz="1200">
          <a:solidFill>
            <a:schemeClr val="tx2"/>
          </a:solidFill>
          <a:latin typeface="+mn-lt"/>
          <a:ea typeface="+mn-ea"/>
        </a:defRPr>
      </a:lvl2pPr>
      <a:lvl3pPr marL="895350" indent="-87313" algn="l" rtl="0" eaLnBrk="0" fontAlgn="base" latinLnBrk="1" hangingPunct="0">
        <a:spcBef>
          <a:spcPct val="2000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defRPr kumimoji="1" sz="1000">
          <a:solidFill>
            <a:schemeClr val="tx2"/>
          </a:solidFill>
          <a:latin typeface="+mn-lt"/>
          <a:ea typeface="+mn-ea"/>
        </a:defRPr>
      </a:lvl3pPr>
      <a:lvl4pPr marL="1162050" indent="-87313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000">
          <a:solidFill>
            <a:schemeClr val="tx2"/>
          </a:solidFill>
          <a:latin typeface="+mn-lt"/>
          <a:ea typeface="+mn-ea"/>
        </a:defRPr>
      </a:lvl4pPr>
      <a:lvl5pPr marL="1428750" indent="-87313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000">
          <a:solidFill>
            <a:schemeClr val="tx2"/>
          </a:solidFill>
          <a:latin typeface="+mn-lt"/>
          <a:ea typeface="+mn-ea"/>
        </a:defRPr>
      </a:lvl5pPr>
      <a:lvl6pPr marL="1885950" indent="-87313" algn="l" rtl="0" fontAlgn="base" latinLnBrk="1">
        <a:spcBef>
          <a:spcPct val="20000"/>
        </a:spcBef>
        <a:spcAft>
          <a:spcPct val="0"/>
        </a:spcAft>
        <a:buChar char="»"/>
        <a:defRPr kumimoji="1" sz="1000">
          <a:solidFill>
            <a:schemeClr val="tx2"/>
          </a:solidFill>
          <a:latin typeface="+mn-lt"/>
          <a:ea typeface="+mn-ea"/>
        </a:defRPr>
      </a:lvl6pPr>
      <a:lvl7pPr marL="2343150" indent="-87313" algn="l" rtl="0" fontAlgn="base" latinLnBrk="1">
        <a:spcBef>
          <a:spcPct val="20000"/>
        </a:spcBef>
        <a:spcAft>
          <a:spcPct val="0"/>
        </a:spcAft>
        <a:buChar char="»"/>
        <a:defRPr kumimoji="1" sz="1000">
          <a:solidFill>
            <a:schemeClr val="tx2"/>
          </a:solidFill>
          <a:latin typeface="+mn-lt"/>
          <a:ea typeface="+mn-ea"/>
        </a:defRPr>
      </a:lvl7pPr>
      <a:lvl8pPr marL="2800350" indent="-87313" algn="l" rtl="0" fontAlgn="base" latinLnBrk="1">
        <a:spcBef>
          <a:spcPct val="20000"/>
        </a:spcBef>
        <a:spcAft>
          <a:spcPct val="0"/>
        </a:spcAft>
        <a:buChar char="»"/>
        <a:defRPr kumimoji="1" sz="1000">
          <a:solidFill>
            <a:schemeClr val="tx2"/>
          </a:solidFill>
          <a:latin typeface="+mn-lt"/>
          <a:ea typeface="+mn-ea"/>
        </a:defRPr>
      </a:lvl8pPr>
      <a:lvl9pPr marL="3257550" indent="-87313" algn="l" rtl="0" fontAlgn="base" latinLnBrk="1">
        <a:spcBef>
          <a:spcPct val="20000"/>
        </a:spcBef>
        <a:spcAft>
          <a:spcPct val="0"/>
        </a:spcAft>
        <a:buChar char="»"/>
        <a:defRPr kumimoji="1" sz="1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2" name="Group 2"/>
          <p:cNvGrpSpPr>
            <a:grpSpLocks/>
          </p:cNvGrpSpPr>
          <p:nvPr userDrawn="1"/>
        </p:nvGrpSpPr>
        <p:grpSpPr bwMode="auto">
          <a:xfrm>
            <a:off x="0" y="0"/>
            <a:ext cx="9906000" cy="3709988"/>
            <a:chOff x="0" y="390"/>
            <a:chExt cx="5760" cy="2202"/>
          </a:xfrm>
        </p:grpSpPr>
        <p:graphicFrame>
          <p:nvGraphicFramePr>
            <p:cNvPr id="4098" name="Object 3"/>
            <p:cNvGraphicFramePr>
              <a:graphicFrameLocks noChangeAspect="1"/>
            </p:cNvGraphicFramePr>
            <p:nvPr userDrawn="1"/>
          </p:nvGraphicFramePr>
          <p:xfrm>
            <a:off x="0" y="390"/>
            <a:ext cx="1962" cy="2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7" name="Image" r:id="rId15" imgW="4241270" imgH="5396825" progId="Photoshop.Image.6">
                    <p:embed/>
                  </p:oleObj>
                </mc:Choice>
                <mc:Fallback>
                  <p:oleObj name="Image" r:id="rId15" imgW="4241270" imgH="5396825" progId="Photoshop.Image.6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390"/>
                          <a:ext cx="1962" cy="2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99" name="Object 4"/>
            <p:cNvGraphicFramePr>
              <a:graphicFrameLocks noChangeAspect="1"/>
            </p:cNvGraphicFramePr>
            <p:nvPr userDrawn="1"/>
          </p:nvGraphicFramePr>
          <p:xfrm>
            <a:off x="3888" y="390"/>
            <a:ext cx="1872" cy="2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8" name="Image" r:id="rId17" imgW="3263492" imgH="4863492" progId="Photoshop.Image.6">
                    <p:embed/>
                  </p:oleObj>
                </mc:Choice>
                <mc:Fallback>
                  <p:oleObj name="Image" r:id="rId17" imgW="3263492" imgH="4863492" progId="Photoshop.Image.6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390"/>
                          <a:ext cx="1872" cy="2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00" name="Object 5"/>
            <p:cNvGraphicFramePr>
              <a:graphicFrameLocks noChangeAspect="1"/>
            </p:cNvGraphicFramePr>
            <p:nvPr userDrawn="1"/>
          </p:nvGraphicFramePr>
          <p:xfrm>
            <a:off x="1958" y="390"/>
            <a:ext cx="1930" cy="2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9" name="Image" r:id="rId19" imgW="3492063" imgH="4926984" progId="Photoshop.Image.6">
                    <p:embed/>
                  </p:oleObj>
                </mc:Choice>
                <mc:Fallback>
                  <p:oleObj name="Image" r:id="rId19" imgW="3492063" imgH="4926984" progId="Photoshop.Image.6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8" y="390"/>
                          <a:ext cx="1930" cy="2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103" name="Group 6"/>
          <p:cNvGrpSpPr>
            <a:grpSpLocks/>
          </p:cNvGrpSpPr>
          <p:nvPr/>
        </p:nvGrpSpPr>
        <p:grpSpPr bwMode="auto">
          <a:xfrm>
            <a:off x="0" y="2733675"/>
            <a:ext cx="9906000" cy="982663"/>
            <a:chOff x="0" y="1902"/>
            <a:chExt cx="5760" cy="439"/>
          </a:xfrm>
        </p:grpSpPr>
        <p:sp>
          <p:nvSpPr>
            <p:cNvPr id="8" name="Rectangle 7"/>
            <p:cNvSpPr>
              <a:spLocks noChangeArrowheads="1"/>
            </p:cNvSpPr>
            <p:nvPr userDrawn="1"/>
          </p:nvSpPr>
          <p:spPr bwMode="gray">
            <a:xfrm>
              <a:off x="1066" y="1902"/>
              <a:ext cx="4694" cy="439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latinLnBrk="0" hangingPunct="0">
                <a:defRPr/>
              </a:pPr>
              <a:endParaRPr kumimoji="0" lang="ko-KR" altLang="en-US" sz="1200" b="1">
                <a:solidFill>
                  <a:schemeClr val="bg1"/>
                </a:solidFill>
                <a:latin typeface="굴림" pitchFamily="50" charset="-127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 userDrawn="1"/>
          </p:nvSpPr>
          <p:spPr bwMode="gray">
            <a:xfrm>
              <a:off x="0" y="2242"/>
              <a:ext cx="1152" cy="96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latinLnBrk="0" hangingPunct="0">
                <a:defRPr/>
              </a:pPr>
              <a:endParaRPr kumimoji="0" lang="ko-KR" altLang="en-US" sz="1200" b="1">
                <a:solidFill>
                  <a:schemeClr val="bg1"/>
                </a:solidFill>
                <a:latin typeface="굴림" pitchFamily="50" charset="-127"/>
              </a:endParaRPr>
            </a:p>
          </p:txBody>
        </p:sp>
      </p:grpSp>
      <p:sp>
        <p:nvSpPr>
          <p:cNvPr id="410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37795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87" r:id="rId1"/>
    <p:sldLayoutId id="2147484488" r:id="rId2"/>
    <p:sldLayoutId id="2147484489" r:id="rId3"/>
    <p:sldLayoutId id="2147484490" r:id="rId4"/>
    <p:sldLayoutId id="2147484491" r:id="rId5"/>
    <p:sldLayoutId id="2147484492" r:id="rId6"/>
    <p:sldLayoutId id="2147484493" r:id="rId7"/>
    <p:sldLayoutId id="2147484494" r:id="rId8"/>
    <p:sldLayoutId id="2147484495" r:id="rId9"/>
    <p:sldLayoutId id="2147484496" r:id="rId10"/>
    <p:sldLayoutId id="2147484497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266700" indent="-266700" algn="l" rtl="0" eaLnBrk="0" fontAlgn="base" latinLnBrk="1" hangingPunct="0">
        <a:spcBef>
          <a:spcPct val="20000"/>
        </a:spcBef>
        <a:spcAft>
          <a:spcPct val="0"/>
        </a:spcAft>
        <a:buClr>
          <a:srgbClr val="333333"/>
        </a:buClr>
        <a:buFont typeface="Wingdings" panose="05000000000000000000" pitchFamily="2" charset="2"/>
        <a:buChar char="v"/>
        <a:defRPr kumimoji="1" sz="1400" b="1">
          <a:solidFill>
            <a:schemeClr val="tx2"/>
          </a:solidFill>
          <a:latin typeface="+mn-lt"/>
          <a:ea typeface="+mn-ea"/>
          <a:cs typeface="+mn-cs"/>
        </a:defRPr>
      </a:lvl1pPr>
      <a:lvl2pPr marL="628650" indent="-182563" algn="l" rtl="0" eaLnBrk="0" fontAlgn="base" latinLnBrk="1" hangingPunct="0">
        <a:spcBef>
          <a:spcPct val="20000"/>
        </a:spcBef>
        <a:spcAft>
          <a:spcPct val="0"/>
        </a:spcAft>
        <a:buClr>
          <a:srgbClr val="333333"/>
        </a:buClr>
        <a:buFont typeface="Wingdings" panose="05000000000000000000" pitchFamily="2" charset="2"/>
        <a:buChar char="§"/>
        <a:defRPr kumimoji="1" sz="1200">
          <a:solidFill>
            <a:schemeClr val="tx2"/>
          </a:solidFill>
          <a:latin typeface="+mn-lt"/>
          <a:ea typeface="+mn-ea"/>
        </a:defRPr>
      </a:lvl2pPr>
      <a:lvl3pPr marL="895350" indent="-87313" algn="l" rtl="0" eaLnBrk="0" fontAlgn="base" latinLnBrk="1" hangingPunct="0">
        <a:spcBef>
          <a:spcPct val="2000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defRPr kumimoji="1" sz="1000">
          <a:solidFill>
            <a:schemeClr val="tx2"/>
          </a:solidFill>
          <a:latin typeface="+mn-lt"/>
          <a:ea typeface="+mn-ea"/>
        </a:defRPr>
      </a:lvl3pPr>
      <a:lvl4pPr marL="1162050" indent="-87313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000">
          <a:solidFill>
            <a:schemeClr val="tx2"/>
          </a:solidFill>
          <a:latin typeface="+mn-lt"/>
          <a:ea typeface="+mn-ea"/>
        </a:defRPr>
      </a:lvl4pPr>
      <a:lvl5pPr marL="1428750" indent="-87313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000">
          <a:solidFill>
            <a:schemeClr val="tx2"/>
          </a:solidFill>
          <a:latin typeface="+mn-lt"/>
          <a:ea typeface="+mn-ea"/>
        </a:defRPr>
      </a:lvl5pPr>
      <a:lvl6pPr marL="1885950" indent="-87313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000">
          <a:solidFill>
            <a:schemeClr val="tx2"/>
          </a:solidFill>
          <a:latin typeface="+mn-lt"/>
          <a:ea typeface="+mn-ea"/>
        </a:defRPr>
      </a:lvl6pPr>
      <a:lvl7pPr marL="2343150" indent="-87313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000">
          <a:solidFill>
            <a:schemeClr val="tx2"/>
          </a:solidFill>
          <a:latin typeface="+mn-lt"/>
          <a:ea typeface="+mn-ea"/>
        </a:defRPr>
      </a:lvl7pPr>
      <a:lvl8pPr marL="2800350" indent="-87313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000">
          <a:solidFill>
            <a:schemeClr val="tx2"/>
          </a:solidFill>
          <a:latin typeface="+mn-lt"/>
          <a:ea typeface="+mn-ea"/>
        </a:defRPr>
      </a:lvl8pPr>
      <a:lvl9pPr marL="3257550" indent="-87313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6" name="Group 2"/>
          <p:cNvGrpSpPr>
            <a:grpSpLocks/>
          </p:cNvGrpSpPr>
          <p:nvPr userDrawn="1"/>
        </p:nvGrpSpPr>
        <p:grpSpPr bwMode="auto">
          <a:xfrm>
            <a:off x="0" y="0"/>
            <a:ext cx="9906000" cy="3709988"/>
            <a:chOff x="0" y="390"/>
            <a:chExt cx="5760" cy="2202"/>
          </a:xfrm>
        </p:grpSpPr>
        <p:graphicFrame>
          <p:nvGraphicFramePr>
            <p:cNvPr id="5122" name="Object 3"/>
            <p:cNvGraphicFramePr>
              <a:graphicFrameLocks noChangeAspect="1"/>
            </p:cNvGraphicFramePr>
            <p:nvPr userDrawn="1"/>
          </p:nvGraphicFramePr>
          <p:xfrm>
            <a:off x="0" y="390"/>
            <a:ext cx="1962" cy="2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2" name="Image" r:id="rId15" imgW="4241270" imgH="5396825" progId="Photoshop.Image.6">
                    <p:embed/>
                  </p:oleObj>
                </mc:Choice>
                <mc:Fallback>
                  <p:oleObj name="Image" r:id="rId15" imgW="4241270" imgH="5396825" progId="Photoshop.Image.6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390"/>
                          <a:ext cx="1962" cy="2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3" name="Object 4"/>
            <p:cNvGraphicFramePr>
              <a:graphicFrameLocks noChangeAspect="1"/>
            </p:cNvGraphicFramePr>
            <p:nvPr userDrawn="1"/>
          </p:nvGraphicFramePr>
          <p:xfrm>
            <a:off x="3888" y="390"/>
            <a:ext cx="1872" cy="2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3" name="Image" r:id="rId17" imgW="3263492" imgH="4863492" progId="Photoshop.Image.6">
                    <p:embed/>
                  </p:oleObj>
                </mc:Choice>
                <mc:Fallback>
                  <p:oleObj name="Image" r:id="rId17" imgW="3263492" imgH="4863492" progId="Photoshop.Image.6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390"/>
                          <a:ext cx="1872" cy="2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4" name="Object 5"/>
            <p:cNvGraphicFramePr>
              <a:graphicFrameLocks noChangeAspect="1"/>
            </p:cNvGraphicFramePr>
            <p:nvPr userDrawn="1"/>
          </p:nvGraphicFramePr>
          <p:xfrm>
            <a:off x="1958" y="390"/>
            <a:ext cx="1930" cy="2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4" name="Image" r:id="rId19" imgW="3492063" imgH="4926984" progId="Photoshop.Image.6">
                    <p:embed/>
                  </p:oleObj>
                </mc:Choice>
                <mc:Fallback>
                  <p:oleObj name="Image" r:id="rId19" imgW="3492063" imgH="4926984" progId="Photoshop.Image.6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8" y="390"/>
                          <a:ext cx="1930" cy="2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127" name="Group 6"/>
          <p:cNvGrpSpPr>
            <a:grpSpLocks/>
          </p:cNvGrpSpPr>
          <p:nvPr/>
        </p:nvGrpSpPr>
        <p:grpSpPr bwMode="auto">
          <a:xfrm>
            <a:off x="0" y="2733675"/>
            <a:ext cx="9906000" cy="982663"/>
            <a:chOff x="0" y="1902"/>
            <a:chExt cx="5760" cy="439"/>
          </a:xfrm>
        </p:grpSpPr>
        <p:sp>
          <p:nvSpPr>
            <p:cNvPr id="8" name="Rectangle 7"/>
            <p:cNvSpPr>
              <a:spLocks noChangeArrowheads="1"/>
            </p:cNvSpPr>
            <p:nvPr userDrawn="1"/>
          </p:nvSpPr>
          <p:spPr bwMode="gray">
            <a:xfrm>
              <a:off x="1066" y="1902"/>
              <a:ext cx="4694" cy="439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latinLnBrk="0" hangingPunct="0">
                <a:defRPr/>
              </a:pPr>
              <a:endParaRPr kumimoji="0" lang="ko-KR" altLang="en-US" sz="1200" b="1">
                <a:solidFill>
                  <a:schemeClr val="bg1"/>
                </a:solidFill>
                <a:latin typeface="굴림" pitchFamily="50" charset="-127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 userDrawn="1"/>
          </p:nvSpPr>
          <p:spPr bwMode="gray">
            <a:xfrm>
              <a:off x="0" y="2242"/>
              <a:ext cx="1152" cy="96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latinLnBrk="0" hangingPunct="0">
                <a:defRPr/>
              </a:pPr>
              <a:endParaRPr kumimoji="0" lang="ko-KR" altLang="en-US" sz="1200" b="1">
                <a:solidFill>
                  <a:schemeClr val="bg1"/>
                </a:solidFill>
                <a:latin typeface="굴림" pitchFamily="50" charset="-127"/>
              </a:endParaRPr>
            </a:p>
          </p:txBody>
        </p:sp>
      </p:grpSp>
      <p:sp>
        <p:nvSpPr>
          <p:cNvPr id="51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37795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  <p:sp>
        <p:nvSpPr>
          <p:cNvPr id="1595402" name="AutoShape 10"/>
          <p:cNvSpPr>
            <a:spLocks noChangeArrowheads="1"/>
          </p:cNvSpPr>
          <p:nvPr userDrawn="1"/>
        </p:nvSpPr>
        <p:spPr bwMode="auto">
          <a:xfrm>
            <a:off x="9321800" y="6453188"/>
            <a:ext cx="466725" cy="215900"/>
          </a:xfrm>
          <a:prstGeom prst="roundRect">
            <a:avLst>
              <a:gd name="adj" fmla="val 50000"/>
            </a:avLst>
          </a:prstGeom>
          <a:solidFill>
            <a:srgbClr val="003366"/>
          </a:solidFill>
          <a:ln w="12700" algn="ctr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/>
            <a:fld id="{9AABF2E1-30DE-4AB2-AEA2-DA9E129AB718}" type="slidenum">
              <a:rPr lang="en-US" altLang="ko-KR" sz="1200" b="1">
                <a:solidFill>
                  <a:schemeClr val="bg1"/>
                </a:solidFill>
                <a:latin typeface="Arial" panose="020B0604020202020204" pitchFamily="34" charset="0"/>
                <a:ea typeface="HY울릉도B" panose="02030600000101010101" pitchFamily="18" charset="-127"/>
              </a:rPr>
              <a:pPr eaLnBrk="1" hangingPunct="1"/>
              <a:t>‹#›</a:t>
            </a:fld>
            <a:endParaRPr lang="en-US" altLang="ko-KR" sz="1200" b="1">
              <a:solidFill>
                <a:schemeClr val="bg1"/>
              </a:solidFill>
              <a:latin typeface="Arial" panose="020B0604020202020204" pitchFamily="34" charset="0"/>
              <a:ea typeface="HY울릉도B" panose="02030600000101010101" pitchFamily="18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98" r:id="rId1"/>
    <p:sldLayoutId id="2147484499" r:id="rId2"/>
    <p:sldLayoutId id="2147484500" r:id="rId3"/>
    <p:sldLayoutId id="2147484501" r:id="rId4"/>
    <p:sldLayoutId id="2147484502" r:id="rId5"/>
    <p:sldLayoutId id="2147484503" r:id="rId6"/>
    <p:sldLayoutId id="2147484504" r:id="rId7"/>
    <p:sldLayoutId id="2147484505" r:id="rId8"/>
    <p:sldLayoutId id="2147484506" r:id="rId9"/>
    <p:sldLayoutId id="2147484507" r:id="rId10"/>
    <p:sldLayoutId id="2147484508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266700" indent="-266700" algn="l" rtl="0" eaLnBrk="0" fontAlgn="base" latinLnBrk="1" hangingPunct="0">
        <a:spcBef>
          <a:spcPct val="20000"/>
        </a:spcBef>
        <a:spcAft>
          <a:spcPct val="0"/>
        </a:spcAft>
        <a:buClr>
          <a:srgbClr val="333333"/>
        </a:buClr>
        <a:buFont typeface="Wingdings" panose="05000000000000000000" pitchFamily="2" charset="2"/>
        <a:buChar char="v"/>
        <a:defRPr kumimoji="1" sz="1400" b="1">
          <a:solidFill>
            <a:schemeClr val="tx2"/>
          </a:solidFill>
          <a:latin typeface="+mn-lt"/>
          <a:ea typeface="+mn-ea"/>
          <a:cs typeface="+mn-cs"/>
        </a:defRPr>
      </a:lvl1pPr>
      <a:lvl2pPr marL="628650" indent="-182563" algn="l" rtl="0" eaLnBrk="0" fontAlgn="base" latinLnBrk="1" hangingPunct="0">
        <a:spcBef>
          <a:spcPct val="20000"/>
        </a:spcBef>
        <a:spcAft>
          <a:spcPct val="0"/>
        </a:spcAft>
        <a:buClr>
          <a:srgbClr val="333333"/>
        </a:buClr>
        <a:buFont typeface="Wingdings" panose="05000000000000000000" pitchFamily="2" charset="2"/>
        <a:buChar char="§"/>
        <a:defRPr kumimoji="1" sz="1200">
          <a:solidFill>
            <a:schemeClr val="tx2"/>
          </a:solidFill>
          <a:latin typeface="+mn-lt"/>
          <a:ea typeface="+mn-ea"/>
        </a:defRPr>
      </a:lvl2pPr>
      <a:lvl3pPr marL="895350" indent="-87313" algn="l" rtl="0" eaLnBrk="0" fontAlgn="base" latinLnBrk="1" hangingPunct="0">
        <a:spcBef>
          <a:spcPct val="2000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defRPr kumimoji="1" sz="1000">
          <a:solidFill>
            <a:schemeClr val="tx2"/>
          </a:solidFill>
          <a:latin typeface="+mn-lt"/>
          <a:ea typeface="+mn-ea"/>
        </a:defRPr>
      </a:lvl3pPr>
      <a:lvl4pPr marL="1162050" indent="-87313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000">
          <a:solidFill>
            <a:schemeClr val="tx2"/>
          </a:solidFill>
          <a:latin typeface="+mn-lt"/>
          <a:ea typeface="+mn-ea"/>
        </a:defRPr>
      </a:lvl4pPr>
      <a:lvl5pPr marL="1428750" indent="-87313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000">
          <a:solidFill>
            <a:schemeClr val="tx2"/>
          </a:solidFill>
          <a:latin typeface="+mn-lt"/>
          <a:ea typeface="+mn-ea"/>
        </a:defRPr>
      </a:lvl5pPr>
      <a:lvl6pPr marL="1885950" indent="-87313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000">
          <a:solidFill>
            <a:schemeClr val="tx2"/>
          </a:solidFill>
          <a:latin typeface="+mn-lt"/>
          <a:ea typeface="+mn-ea"/>
        </a:defRPr>
      </a:lvl6pPr>
      <a:lvl7pPr marL="2343150" indent="-87313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000">
          <a:solidFill>
            <a:schemeClr val="tx2"/>
          </a:solidFill>
          <a:latin typeface="+mn-lt"/>
          <a:ea typeface="+mn-ea"/>
        </a:defRPr>
      </a:lvl7pPr>
      <a:lvl8pPr marL="2800350" indent="-87313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000">
          <a:solidFill>
            <a:schemeClr val="tx2"/>
          </a:solidFill>
          <a:latin typeface="+mn-lt"/>
          <a:ea typeface="+mn-ea"/>
        </a:defRPr>
      </a:lvl8pPr>
      <a:lvl9pPr marL="3257550" indent="-87313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0" name="Group 2"/>
          <p:cNvGrpSpPr>
            <a:grpSpLocks/>
          </p:cNvGrpSpPr>
          <p:nvPr userDrawn="1"/>
        </p:nvGrpSpPr>
        <p:grpSpPr bwMode="auto">
          <a:xfrm>
            <a:off x="0" y="0"/>
            <a:ext cx="9906000" cy="3709988"/>
            <a:chOff x="0" y="390"/>
            <a:chExt cx="5760" cy="2202"/>
          </a:xfrm>
        </p:grpSpPr>
        <p:graphicFrame>
          <p:nvGraphicFramePr>
            <p:cNvPr id="6146" name="Object 3"/>
            <p:cNvGraphicFramePr>
              <a:graphicFrameLocks noChangeAspect="1"/>
            </p:cNvGraphicFramePr>
            <p:nvPr userDrawn="1"/>
          </p:nvGraphicFramePr>
          <p:xfrm>
            <a:off x="0" y="390"/>
            <a:ext cx="1962" cy="2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5" name="Image" r:id="rId15" imgW="4241270" imgH="5396825" progId="Photoshop.Image.6">
                    <p:embed/>
                  </p:oleObj>
                </mc:Choice>
                <mc:Fallback>
                  <p:oleObj name="Image" r:id="rId15" imgW="4241270" imgH="5396825" progId="Photoshop.Image.6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390"/>
                          <a:ext cx="1962" cy="2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47" name="Object 4"/>
            <p:cNvGraphicFramePr>
              <a:graphicFrameLocks noChangeAspect="1"/>
            </p:cNvGraphicFramePr>
            <p:nvPr userDrawn="1"/>
          </p:nvGraphicFramePr>
          <p:xfrm>
            <a:off x="3888" y="390"/>
            <a:ext cx="1872" cy="2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6" name="Image" r:id="rId17" imgW="3263492" imgH="4863492" progId="Photoshop.Image.6">
                    <p:embed/>
                  </p:oleObj>
                </mc:Choice>
                <mc:Fallback>
                  <p:oleObj name="Image" r:id="rId17" imgW="3263492" imgH="4863492" progId="Photoshop.Image.6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390"/>
                          <a:ext cx="1872" cy="2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48" name="Object 5"/>
            <p:cNvGraphicFramePr>
              <a:graphicFrameLocks noChangeAspect="1"/>
            </p:cNvGraphicFramePr>
            <p:nvPr userDrawn="1"/>
          </p:nvGraphicFramePr>
          <p:xfrm>
            <a:off x="1958" y="390"/>
            <a:ext cx="1930" cy="2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7" name="Image" r:id="rId19" imgW="3492063" imgH="4926984" progId="Photoshop.Image.6">
                    <p:embed/>
                  </p:oleObj>
                </mc:Choice>
                <mc:Fallback>
                  <p:oleObj name="Image" r:id="rId19" imgW="3492063" imgH="4926984" progId="Photoshop.Image.6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8" y="390"/>
                          <a:ext cx="1930" cy="2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151" name="Group 6"/>
          <p:cNvGrpSpPr>
            <a:grpSpLocks/>
          </p:cNvGrpSpPr>
          <p:nvPr/>
        </p:nvGrpSpPr>
        <p:grpSpPr bwMode="auto">
          <a:xfrm>
            <a:off x="0" y="2733675"/>
            <a:ext cx="9906000" cy="982663"/>
            <a:chOff x="0" y="1902"/>
            <a:chExt cx="5760" cy="439"/>
          </a:xfrm>
        </p:grpSpPr>
        <p:sp>
          <p:nvSpPr>
            <p:cNvPr id="8" name="Rectangle 7"/>
            <p:cNvSpPr>
              <a:spLocks noChangeArrowheads="1"/>
            </p:cNvSpPr>
            <p:nvPr userDrawn="1"/>
          </p:nvSpPr>
          <p:spPr bwMode="gray">
            <a:xfrm>
              <a:off x="1066" y="1902"/>
              <a:ext cx="4694" cy="439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latinLnBrk="0" hangingPunct="0">
                <a:defRPr/>
              </a:pPr>
              <a:endParaRPr kumimoji="0" lang="ko-KR" altLang="en-US" sz="1200" b="1">
                <a:solidFill>
                  <a:schemeClr val="bg1"/>
                </a:solidFill>
                <a:latin typeface="굴림" pitchFamily="50" charset="-127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 userDrawn="1"/>
          </p:nvSpPr>
          <p:spPr bwMode="gray">
            <a:xfrm>
              <a:off x="0" y="2242"/>
              <a:ext cx="1152" cy="96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latinLnBrk="0" hangingPunct="0">
                <a:defRPr/>
              </a:pPr>
              <a:endParaRPr kumimoji="0" lang="ko-KR" altLang="en-US" sz="1200" b="1">
                <a:solidFill>
                  <a:schemeClr val="bg1"/>
                </a:solidFill>
                <a:latin typeface="굴림" pitchFamily="50" charset="-127"/>
              </a:endParaRPr>
            </a:p>
          </p:txBody>
        </p:sp>
      </p:grpSp>
      <p:sp>
        <p:nvSpPr>
          <p:cNvPr id="615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37795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09" r:id="rId1"/>
    <p:sldLayoutId id="2147484510" r:id="rId2"/>
    <p:sldLayoutId id="2147484511" r:id="rId3"/>
    <p:sldLayoutId id="2147484512" r:id="rId4"/>
    <p:sldLayoutId id="2147484513" r:id="rId5"/>
    <p:sldLayoutId id="2147484514" r:id="rId6"/>
    <p:sldLayoutId id="2147484515" r:id="rId7"/>
    <p:sldLayoutId id="2147484516" r:id="rId8"/>
    <p:sldLayoutId id="2147484517" r:id="rId9"/>
    <p:sldLayoutId id="2147484518" r:id="rId10"/>
    <p:sldLayoutId id="2147484519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266700" indent="-266700" algn="l" rtl="0" eaLnBrk="0" fontAlgn="base" latinLnBrk="1" hangingPunct="0">
        <a:spcBef>
          <a:spcPct val="20000"/>
        </a:spcBef>
        <a:spcAft>
          <a:spcPct val="0"/>
        </a:spcAft>
        <a:buClr>
          <a:srgbClr val="333333"/>
        </a:buClr>
        <a:buFont typeface="Wingdings" panose="05000000000000000000" pitchFamily="2" charset="2"/>
        <a:buChar char="v"/>
        <a:defRPr kumimoji="1" sz="1400" b="1">
          <a:solidFill>
            <a:schemeClr val="tx2"/>
          </a:solidFill>
          <a:latin typeface="+mn-lt"/>
          <a:ea typeface="+mn-ea"/>
          <a:cs typeface="+mn-cs"/>
        </a:defRPr>
      </a:lvl1pPr>
      <a:lvl2pPr marL="628650" indent="-182563" algn="l" rtl="0" eaLnBrk="0" fontAlgn="base" latinLnBrk="1" hangingPunct="0">
        <a:spcBef>
          <a:spcPct val="20000"/>
        </a:spcBef>
        <a:spcAft>
          <a:spcPct val="0"/>
        </a:spcAft>
        <a:buClr>
          <a:srgbClr val="333333"/>
        </a:buClr>
        <a:buFont typeface="Wingdings" panose="05000000000000000000" pitchFamily="2" charset="2"/>
        <a:buChar char="§"/>
        <a:defRPr kumimoji="1" sz="1200">
          <a:solidFill>
            <a:schemeClr val="tx2"/>
          </a:solidFill>
          <a:latin typeface="+mn-lt"/>
          <a:ea typeface="+mn-ea"/>
        </a:defRPr>
      </a:lvl2pPr>
      <a:lvl3pPr marL="895350" indent="-87313" algn="l" rtl="0" eaLnBrk="0" fontAlgn="base" latinLnBrk="1" hangingPunct="0">
        <a:spcBef>
          <a:spcPct val="2000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defRPr kumimoji="1" sz="1000">
          <a:solidFill>
            <a:schemeClr val="tx2"/>
          </a:solidFill>
          <a:latin typeface="+mn-lt"/>
          <a:ea typeface="+mn-ea"/>
        </a:defRPr>
      </a:lvl3pPr>
      <a:lvl4pPr marL="1162050" indent="-87313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000">
          <a:solidFill>
            <a:schemeClr val="tx2"/>
          </a:solidFill>
          <a:latin typeface="+mn-lt"/>
          <a:ea typeface="+mn-ea"/>
        </a:defRPr>
      </a:lvl4pPr>
      <a:lvl5pPr marL="1428750" indent="-87313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000">
          <a:solidFill>
            <a:schemeClr val="tx2"/>
          </a:solidFill>
          <a:latin typeface="+mn-lt"/>
          <a:ea typeface="+mn-ea"/>
        </a:defRPr>
      </a:lvl5pPr>
      <a:lvl6pPr marL="1885950" indent="-87313" algn="l" rtl="0" fontAlgn="base" latinLnBrk="1">
        <a:spcBef>
          <a:spcPct val="20000"/>
        </a:spcBef>
        <a:spcAft>
          <a:spcPct val="0"/>
        </a:spcAft>
        <a:buChar char="»"/>
        <a:defRPr kumimoji="1" sz="1000">
          <a:solidFill>
            <a:schemeClr val="tx2"/>
          </a:solidFill>
          <a:latin typeface="+mn-lt"/>
          <a:ea typeface="+mn-ea"/>
        </a:defRPr>
      </a:lvl6pPr>
      <a:lvl7pPr marL="2343150" indent="-87313" algn="l" rtl="0" fontAlgn="base" latinLnBrk="1">
        <a:spcBef>
          <a:spcPct val="20000"/>
        </a:spcBef>
        <a:spcAft>
          <a:spcPct val="0"/>
        </a:spcAft>
        <a:buChar char="»"/>
        <a:defRPr kumimoji="1" sz="1000">
          <a:solidFill>
            <a:schemeClr val="tx2"/>
          </a:solidFill>
          <a:latin typeface="+mn-lt"/>
          <a:ea typeface="+mn-ea"/>
        </a:defRPr>
      </a:lvl7pPr>
      <a:lvl8pPr marL="2800350" indent="-87313" algn="l" rtl="0" fontAlgn="base" latinLnBrk="1">
        <a:spcBef>
          <a:spcPct val="20000"/>
        </a:spcBef>
        <a:spcAft>
          <a:spcPct val="0"/>
        </a:spcAft>
        <a:buChar char="»"/>
        <a:defRPr kumimoji="1" sz="1000">
          <a:solidFill>
            <a:schemeClr val="tx2"/>
          </a:solidFill>
          <a:latin typeface="+mn-lt"/>
          <a:ea typeface="+mn-ea"/>
        </a:defRPr>
      </a:lvl8pPr>
      <a:lvl9pPr marL="3257550" indent="-87313" algn="l" rtl="0" fontAlgn="base" latinLnBrk="1">
        <a:spcBef>
          <a:spcPct val="20000"/>
        </a:spcBef>
        <a:spcAft>
          <a:spcPct val="0"/>
        </a:spcAft>
        <a:buChar char="»"/>
        <a:defRPr kumimoji="1" sz="1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daptivepath.com/aboutus/jjg.php" TargetMode="External"/><Relationship Id="rId2" Type="http://schemas.openxmlformats.org/officeDocument/2006/relationships/hyperlink" Target="http://www.adaptivepath.com/publications/essays/archives/000385.php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maps.google.com/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838200" y="914400"/>
            <a:ext cx="7758113" cy="5632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l">
              <a:defRPr/>
            </a:pPr>
            <a:r>
              <a:rPr lang="en-US" altLang="ko-KR" sz="6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돋움체" pitchFamily="49" charset="-127"/>
              </a:rPr>
              <a:t>AJAX</a:t>
            </a:r>
          </a:p>
          <a:p>
            <a:pPr algn="l">
              <a:defRPr/>
            </a:pPr>
            <a:endParaRPr lang="en-US" altLang="ko-KR" sz="3000" b="1" dirty="0"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ea typeface="돋움체" pitchFamily="49" charset="-127"/>
            </a:endParaRPr>
          </a:p>
          <a:p>
            <a:pPr algn="l">
              <a:defRPr/>
            </a:pPr>
            <a:r>
              <a:rPr lang="ko-KR" altLang="en-US" sz="3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돋움체" pitchFamily="49" charset="-127"/>
              </a:rPr>
              <a:t>목차</a:t>
            </a:r>
            <a:endParaRPr lang="en-US" altLang="ko-KR" sz="3000" b="1" dirty="0"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ea typeface="돋움체" pitchFamily="49" charset="-127"/>
            </a:endParaRPr>
          </a:p>
          <a:p>
            <a:pPr algn="l">
              <a:defRPr/>
            </a:pPr>
            <a:r>
              <a:rPr lang="en-US" altLang="ko-KR" sz="3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돋움체" pitchFamily="49" charset="-127"/>
              </a:rPr>
              <a:t>1. </a:t>
            </a:r>
            <a:r>
              <a:rPr lang="en-US" altLang="ko-KR" sz="3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돋움체" pitchFamily="49" charset="-127"/>
              </a:rPr>
              <a:t>javascript</a:t>
            </a:r>
            <a:endParaRPr lang="en-US" altLang="ko-KR" sz="3000" b="1" dirty="0"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ea typeface="돋움체" pitchFamily="49" charset="-127"/>
            </a:endParaRPr>
          </a:p>
          <a:p>
            <a:pPr algn="l">
              <a:defRPr/>
            </a:pPr>
            <a:r>
              <a:rPr lang="en-US" altLang="ko-KR" sz="3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돋움체" pitchFamily="49" charset="-127"/>
              </a:rPr>
              <a:t>2. Web 2.0 / </a:t>
            </a:r>
            <a:r>
              <a:rPr lang="en-US" altLang="ko-KR" sz="3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돋움체" pitchFamily="49" charset="-127"/>
              </a:rPr>
              <a:t>Symentic</a:t>
            </a:r>
            <a:r>
              <a:rPr lang="en-US" altLang="ko-KR" sz="3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돋움체" pitchFamily="49" charset="-127"/>
              </a:rPr>
              <a:t> Web / RIA</a:t>
            </a:r>
          </a:p>
          <a:p>
            <a:pPr algn="l">
              <a:defRPr/>
            </a:pPr>
            <a:r>
              <a:rPr lang="en-US" altLang="ko-KR" sz="3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돋움체" pitchFamily="49" charset="-127"/>
              </a:rPr>
              <a:t>3. AJAX </a:t>
            </a:r>
            <a:r>
              <a:rPr lang="ko-KR" altLang="en-US" sz="3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돋움체" pitchFamily="49" charset="-127"/>
              </a:rPr>
              <a:t>와 </a:t>
            </a:r>
            <a:r>
              <a:rPr lang="en-US" altLang="ko-KR" sz="3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돋움체" pitchFamily="49" charset="-127"/>
              </a:rPr>
              <a:t>XMLHttpRequest</a:t>
            </a:r>
            <a:endParaRPr lang="en-US" altLang="ko-KR" sz="3000" b="1" dirty="0"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ea typeface="돋움체" pitchFamily="49" charset="-127"/>
            </a:endParaRPr>
          </a:p>
          <a:p>
            <a:pPr algn="l">
              <a:defRPr/>
            </a:pPr>
            <a:r>
              <a:rPr lang="en-US" altLang="ko-KR" sz="3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돋움체" pitchFamily="49" charset="-127"/>
              </a:rPr>
              <a:t>4. jQuery</a:t>
            </a:r>
            <a:r>
              <a:rPr lang="ko-KR" altLang="en-US" sz="3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돋움체" pitchFamily="49" charset="-127"/>
              </a:rPr>
              <a:t>의 편리함과 </a:t>
            </a:r>
            <a:r>
              <a:rPr lang="ko-KR" altLang="en-US" sz="3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돋움체" pitchFamily="49" charset="-127"/>
              </a:rPr>
              <a:t>생산성</a:t>
            </a:r>
            <a:endParaRPr lang="en-US" altLang="ko-KR" sz="30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ea typeface="돋움체" pitchFamily="49" charset="-127"/>
            </a:endParaRPr>
          </a:p>
          <a:p>
            <a:pPr algn="l">
              <a:defRPr/>
            </a:pPr>
            <a:r>
              <a:rPr lang="en-US" altLang="ko-KR" sz="3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돋움체" pitchFamily="49" charset="-127"/>
              </a:rPr>
              <a:t>	</a:t>
            </a:r>
            <a:r>
              <a:rPr lang="en-US" altLang="ko-KR" sz="3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돋움체" pitchFamily="49" charset="-127"/>
              </a:rPr>
              <a:t>Write </a:t>
            </a:r>
            <a:r>
              <a:rPr lang="en-US" altLang="ko-KR" sz="3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돋움체" pitchFamily="49" charset="-127"/>
              </a:rPr>
              <a:t>less, do more</a:t>
            </a:r>
          </a:p>
          <a:p>
            <a:pPr algn="l">
              <a:defRPr/>
            </a:pPr>
            <a:r>
              <a:rPr lang="en-US" altLang="ko-KR" sz="3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돋움체" pitchFamily="49" charset="-127"/>
              </a:rPr>
              <a:t>5. </a:t>
            </a:r>
            <a:r>
              <a:rPr lang="en-US" altLang="ko-KR" sz="3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돋움체" pitchFamily="49" charset="-127"/>
              </a:rPr>
              <a:t>jQuery .</a:t>
            </a:r>
            <a:r>
              <a:rPr lang="en-US" altLang="ko-KR" sz="30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돋움체" pitchFamily="49" charset="-127"/>
              </a:rPr>
              <a:t>ajax</a:t>
            </a:r>
            <a:endParaRPr lang="en-US" altLang="ko-KR" sz="3000" b="1" dirty="0"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ea typeface="돋움체" pitchFamily="49" charset="-127"/>
            </a:endParaRPr>
          </a:p>
          <a:p>
            <a:pPr algn="l">
              <a:buFontTx/>
              <a:buChar char="-"/>
              <a:defRPr/>
            </a:pPr>
            <a:endParaRPr lang="en-US" altLang="ko-KR" sz="3000" b="1" dirty="0"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ea typeface="돋움체" pitchFamily="49" charset="-127"/>
            </a:endParaRPr>
          </a:p>
          <a:p>
            <a:pPr algn="l">
              <a:buFontTx/>
              <a:buChar char="-"/>
              <a:defRPr/>
            </a:pPr>
            <a:endParaRPr lang="en-US" altLang="ko-KR" sz="3000" b="1" dirty="0"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ea typeface="돋움체" pitchFamily="49" charset="-127"/>
            </a:endParaRPr>
          </a:p>
        </p:txBody>
      </p:sp>
      <p:sp>
        <p:nvSpPr>
          <p:cNvPr id="11267" name="Rectangle 10"/>
          <p:cNvSpPr>
            <a:spLocks noChangeArrowheads="1"/>
          </p:cNvSpPr>
          <p:nvPr/>
        </p:nvSpPr>
        <p:spPr bwMode="auto">
          <a:xfrm>
            <a:off x="914400" y="44450"/>
            <a:ext cx="3030538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>
            <a:lvl1pPr marL="292100" indent="-2921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ko-KR" sz="2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Ajax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0"/>
          <p:cNvSpPr>
            <a:spLocks noChangeArrowheads="1"/>
          </p:cNvSpPr>
          <p:nvPr/>
        </p:nvSpPr>
        <p:spPr bwMode="auto">
          <a:xfrm>
            <a:off x="914400" y="44450"/>
            <a:ext cx="3030538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>
            <a:lvl1pPr marL="292100" indent="-2921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ko-KR" sz="2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Ajax </a:t>
            </a:r>
            <a:r>
              <a:rPr lang="ko-KR" altLang="en-US" sz="2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란</a:t>
            </a:r>
            <a:r>
              <a:rPr lang="en-US" altLang="ko-KR" sz="2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52400" y="790575"/>
            <a:ext cx="8802688" cy="5734050"/>
          </a:xfrm>
          <a:prstGeom prst="rect">
            <a:avLst/>
          </a:prstGeom>
          <a:noFill/>
          <a:ln/>
        </p:spPr>
        <p:txBody>
          <a:bodyPr/>
          <a:lstStyle/>
          <a:p>
            <a:pPr marL="342900" indent="-342900" algn="l">
              <a:spcBef>
                <a:spcPct val="20000"/>
              </a:spcBef>
              <a:buFontTx/>
              <a:buChar char="•"/>
              <a:defRPr/>
            </a:pPr>
            <a:r>
              <a:rPr lang="en-US" altLang="ko-KR" sz="3200" kern="0" dirty="0">
                <a:latin typeface="Arial" charset="0"/>
                <a:ea typeface="+mn-ea"/>
              </a:rPr>
              <a:t>Ajax </a:t>
            </a:r>
            <a:r>
              <a:rPr lang="ko-KR" altLang="en-US" sz="3200" kern="0" dirty="0">
                <a:latin typeface="Arial" charset="0"/>
                <a:ea typeface="+mn-ea"/>
              </a:rPr>
              <a:t>의 통신방법</a:t>
            </a:r>
          </a:p>
        </p:txBody>
      </p:sp>
      <p:pic>
        <p:nvPicPr>
          <p:cNvPr id="20484" name="Picture 2" descr="http://compstat.chonbuk.ac.kr/JavaScript/ajax/image/ajax1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500188"/>
            <a:ext cx="7786688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0"/>
          <p:cNvSpPr>
            <a:spLocks noChangeArrowheads="1"/>
          </p:cNvSpPr>
          <p:nvPr/>
        </p:nvSpPr>
        <p:spPr bwMode="auto">
          <a:xfrm>
            <a:off x="914400" y="44450"/>
            <a:ext cx="3030538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>
            <a:lvl1pPr marL="292100" indent="-2921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ko-KR" sz="2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XMLHttpRequest </a:t>
            </a:r>
            <a:r>
              <a:rPr lang="ko-KR" altLang="en-US" sz="2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객체</a:t>
            </a:r>
            <a:endParaRPr lang="en-US" altLang="ko-KR" sz="22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52400" y="790575"/>
            <a:ext cx="9229725" cy="5734050"/>
          </a:xfrm>
          <a:prstGeom prst="rect">
            <a:avLst/>
          </a:prstGeom>
          <a:noFill/>
          <a:ln/>
        </p:spPr>
        <p:txBody>
          <a:bodyPr/>
          <a:lstStyle/>
          <a:p>
            <a:pPr marL="342900" indent="-342900" algn="l">
              <a:spcBef>
                <a:spcPct val="20000"/>
              </a:spcBef>
              <a:buFontTx/>
              <a:buChar char="•"/>
              <a:defRPr/>
            </a:pPr>
            <a:r>
              <a:rPr lang="en-US" altLang="ko-KR" sz="2800" kern="0" dirty="0" err="1">
                <a:latin typeface="+mn-lt"/>
                <a:ea typeface="+mn-ea"/>
              </a:rPr>
              <a:t>XMLHttpRequest</a:t>
            </a:r>
            <a:r>
              <a:rPr lang="ko-KR" altLang="en-US" sz="2800" kern="0" dirty="0">
                <a:latin typeface="+mn-lt"/>
                <a:ea typeface="+mn-ea"/>
              </a:rPr>
              <a:t>의 개요</a:t>
            </a:r>
          </a:p>
          <a:p>
            <a:pPr marL="742950" lvl="1" indent="-285750" algn="l">
              <a:spcBef>
                <a:spcPct val="20000"/>
              </a:spcBef>
              <a:buFontTx/>
              <a:buChar char="–"/>
              <a:defRPr/>
            </a:pPr>
            <a:r>
              <a:rPr lang="en-US" altLang="ko-KR" sz="2500" kern="0" dirty="0">
                <a:latin typeface="+mn-lt"/>
                <a:ea typeface="+mn-ea"/>
              </a:rPr>
              <a:t>MS(</a:t>
            </a:r>
            <a:r>
              <a:rPr lang="ko-KR" altLang="en-US" sz="2500" kern="0" dirty="0">
                <a:latin typeface="+mn-lt"/>
                <a:ea typeface="+mn-ea"/>
              </a:rPr>
              <a:t>마이크로 소프트</a:t>
            </a:r>
            <a:r>
              <a:rPr lang="en-US" altLang="ko-KR" sz="2500" kern="0" dirty="0">
                <a:latin typeface="+mn-lt"/>
                <a:ea typeface="+mn-ea"/>
              </a:rPr>
              <a:t>)</a:t>
            </a:r>
            <a:r>
              <a:rPr lang="ko-KR" altLang="en-US" sz="2500" kern="0" dirty="0">
                <a:latin typeface="+mn-lt"/>
                <a:ea typeface="+mn-ea"/>
              </a:rPr>
              <a:t>는 </a:t>
            </a:r>
            <a:r>
              <a:rPr lang="en-US" altLang="ko-KR" sz="2500" kern="0" dirty="0">
                <a:latin typeface="+mn-lt"/>
                <a:ea typeface="+mn-ea"/>
              </a:rPr>
              <a:t>Internet Explorer(IE)</a:t>
            </a:r>
            <a:r>
              <a:rPr lang="ko-KR" altLang="en-US" sz="2500" kern="0" dirty="0">
                <a:latin typeface="+mn-lt"/>
                <a:ea typeface="+mn-ea"/>
              </a:rPr>
              <a:t>가 자바스크립트로부터 </a:t>
            </a:r>
            <a:r>
              <a:rPr lang="en-US" altLang="ko-KR" sz="2500" kern="0" dirty="0">
                <a:latin typeface="+mn-lt"/>
                <a:ea typeface="+mn-ea"/>
              </a:rPr>
              <a:t>XML</a:t>
            </a:r>
            <a:r>
              <a:rPr lang="ko-KR" altLang="en-US" sz="2500" kern="0" dirty="0">
                <a:latin typeface="+mn-lt"/>
                <a:ea typeface="+mn-ea"/>
              </a:rPr>
              <a:t>을 불러올 수 있도록 </a:t>
            </a:r>
            <a:r>
              <a:rPr lang="en-US" altLang="ko-KR" sz="2500" kern="0" dirty="0" err="1">
                <a:latin typeface="+mn-lt"/>
                <a:ea typeface="+mn-ea"/>
              </a:rPr>
              <a:t>XMLHttpRequest</a:t>
            </a:r>
            <a:r>
              <a:rPr lang="ko-KR" altLang="en-US" sz="2500" kern="0" dirty="0">
                <a:latin typeface="+mn-lt"/>
                <a:ea typeface="+mn-ea"/>
              </a:rPr>
              <a:t>를 설계</a:t>
            </a:r>
            <a:r>
              <a:rPr lang="en-US" altLang="ko-KR" sz="2500" kern="0" dirty="0">
                <a:latin typeface="+mn-lt"/>
                <a:ea typeface="+mn-ea"/>
              </a:rPr>
              <a:t>.</a:t>
            </a:r>
          </a:p>
          <a:p>
            <a:pPr marL="742950" lvl="1" indent="-285750" algn="l">
              <a:spcBef>
                <a:spcPct val="20000"/>
              </a:spcBef>
              <a:buFontTx/>
              <a:buChar char="–"/>
              <a:defRPr/>
            </a:pPr>
            <a:r>
              <a:rPr lang="en-US" altLang="ko-KR" sz="2500" kern="0" dirty="0" err="1">
                <a:latin typeface="+mn-lt"/>
                <a:ea typeface="+mn-ea"/>
              </a:rPr>
              <a:t>XMLHttpRequest</a:t>
            </a:r>
            <a:r>
              <a:rPr lang="ko-KR" altLang="en-US" sz="2500" kern="0" dirty="0">
                <a:latin typeface="+mn-lt"/>
                <a:ea typeface="+mn-ea"/>
              </a:rPr>
              <a:t>객체는 현재 대부분의 브라우저에 내장되어 있는 객체이다</a:t>
            </a:r>
            <a:r>
              <a:rPr lang="en-US" altLang="ko-KR" sz="2500" kern="0" dirty="0">
                <a:latin typeface="+mn-lt"/>
                <a:ea typeface="+mn-ea"/>
              </a:rPr>
              <a:t>.</a:t>
            </a:r>
          </a:p>
          <a:p>
            <a:pPr marL="742950" lvl="1" indent="-285750" algn="l">
              <a:spcBef>
                <a:spcPct val="20000"/>
              </a:spcBef>
              <a:buFontTx/>
              <a:buChar char="–"/>
              <a:defRPr/>
            </a:pPr>
            <a:r>
              <a:rPr lang="en-US" altLang="ko-KR" sz="2500" kern="0" dirty="0">
                <a:latin typeface="+mn-lt"/>
                <a:ea typeface="+mn-ea"/>
              </a:rPr>
              <a:t>W3C </a:t>
            </a:r>
            <a:r>
              <a:rPr lang="ko-KR" altLang="en-US" sz="2500" kern="0" dirty="0">
                <a:latin typeface="+mn-lt"/>
                <a:ea typeface="+mn-ea"/>
              </a:rPr>
              <a:t>의 표준이 아니므로</a:t>
            </a:r>
            <a:r>
              <a:rPr lang="en-US" altLang="ko-KR" sz="2500" kern="0" dirty="0">
                <a:latin typeface="+mn-lt"/>
                <a:ea typeface="+mn-ea"/>
              </a:rPr>
              <a:t>, IE</a:t>
            </a:r>
            <a:r>
              <a:rPr lang="ko-KR" altLang="en-US" sz="2500" kern="0" dirty="0">
                <a:latin typeface="+mn-lt"/>
                <a:ea typeface="+mn-ea"/>
              </a:rPr>
              <a:t>에서는 </a:t>
            </a:r>
            <a:r>
              <a:rPr lang="en-US" altLang="ko-KR" sz="2500" kern="0" dirty="0">
                <a:latin typeface="+mn-lt"/>
                <a:ea typeface="+mn-ea"/>
              </a:rPr>
              <a:t>ActiveX Component </a:t>
            </a:r>
            <a:r>
              <a:rPr lang="ko-KR" altLang="en-US" sz="2500" kern="0" dirty="0">
                <a:latin typeface="+mn-lt"/>
                <a:ea typeface="+mn-ea"/>
              </a:rPr>
              <a:t>형식으로 구현되었고</a:t>
            </a:r>
            <a:r>
              <a:rPr lang="en-US" altLang="ko-KR" sz="2500" kern="0" dirty="0">
                <a:latin typeface="+mn-lt"/>
                <a:ea typeface="+mn-ea"/>
              </a:rPr>
              <a:t>, </a:t>
            </a:r>
            <a:r>
              <a:rPr lang="ko-KR" altLang="en-US" sz="2500" kern="0" dirty="0">
                <a:latin typeface="+mn-lt"/>
                <a:ea typeface="+mn-ea"/>
              </a:rPr>
              <a:t>다른 브라우저들</a:t>
            </a:r>
            <a:r>
              <a:rPr lang="en-US" altLang="ko-KR" sz="2500" kern="0" dirty="0">
                <a:latin typeface="+mn-lt"/>
                <a:ea typeface="+mn-ea"/>
              </a:rPr>
              <a:t>(</a:t>
            </a:r>
            <a:r>
              <a:rPr lang="en-US" altLang="ko-KR" sz="2500" kern="0" dirty="0" err="1">
                <a:latin typeface="+mn-lt"/>
                <a:ea typeface="+mn-ea"/>
              </a:rPr>
              <a:t>FireFox</a:t>
            </a:r>
            <a:r>
              <a:rPr lang="en-US" altLang="ko-KR" sz="2500" kern="0" dirty="0">
                <a:latin typeface="+mn-lt"/>
                <a:ea typeface="+mn-ea"/>
              </a:rPr>
              <a:t>, Safari, Opera)</a:t>
            </a:r>
            <a:r>
              <a:rPr lang="ko-KR" altLang="en-US" sz="2500" kern="0" dirty="0">
                <a:latin typeface="+mn-lt"/>
                <a:ea typeface="+mn-ea"/>
              </a:rPr>
              <a:t>은 </a:t>
            </a:r>
            <a:r>
              <a:rPr lang="en-US" altLang="ko-KR" sz="2500" kern="0" dirty="0">
                <a:latin typeface="+mn-lt"/>
                <a:ea typeface="+mn-ea"/>
              </a:rPr>
              <a:t>native </a:t>
            </a:r>
            <a:r>
              <a:rPr lang="en-US" altLang="ko-KR" sz="2500" kern="0" dirty="0" err="1">
                <a:latin typeface="+mn-lt"/>
                <a:ea typeface="+mn-ea"/>
              </a:rPr>
              <a:t>javascript</a:t>
            </a:r>
            <a:r>
              <a:rPr lang="en-US" altLang="ko-KR" sz="2500" kern="0" dirty="0">
                <a:latin typeface="+mn-lt"/>
                <a:ea typeface="+mn-ea"/>
              </a:rPr>
              <a:t> </a:t>
            </a:r>
            <a:r>
              <a:rPr lang="ko-KR" altLang="en-US" sz="2500" kern="0" dirty="0">
                <a:latin typeface="+mn-lt"/>
                <a:ea typeface="+mn-ea"/>
              </a:rPr>
              <a:t>객체로 구현</a:t>
            </a:r>
            <a:r>
              <a:rPr lang="en-US" altLang="ko-KR" sz="2500" kern="0" dirty="0">
                <a:latin typeface="+mn-lt"/>
                <a:ea typeface="+mn-ea"/>
              </a:rPr>
              <a:t>.</a:t>
            </a:r>
          </a:p>
          <a:p>
            <a:pPr marL="742950" lvl="1" indent="-285750" algn="l">
              <a:spcBef>
                <a:spcPct val="20000"/>
              </a:spcBef>
              <a:buFontTx/>
              <a:buChar char="–"/>
              <a:defRPr/>
            </a:pPr>
            <a:r>
              <a:rPr lang="en-US" altLang="ko-KR" sz="2500" kern="0" dirty="0" err="1">
                <a:latin typeface="+mn-lt"/>
                <a:ea typeface="+mn-ea"/>
              </a:rPr>
              <a:t>XMLHttpRequest</a:t>
            </a:r>
            <a:r>
              <a:rPr lang="ko-KR" altLang="en-US" sz="2500" kern="0" dirty="0">
                <a:latin typeface="+mn-lt"/>
                <a:ea typeface="+mn-ea"/>
              </a:rPr>
              <a:t>는 실제로 자바스크립트에 대한 일반적인 </a:t>
            </a:r>
            <a:r>
              <a:rPr lang="en-US" altLang="ko-KR" sz="2500" kern="0" dirty="0">
                <a:latin typeface="+mn-lt"/>
                <a:ea typeface="+mn-ea"/>
              </a:rPr>
              <a:t>HTTP </a:t>
            </a:r>
            <a:r>
              <a:rPr lang="ko-KR" altLang="en-US" sz="2500" kern="0" dirty="0">
                <a:latin typeface="+mn-lt"/>
                <a:ea typeface="+mn-ea"/>
              </a:rPr>
              <a:t>클라이언트 이기 때문에 </a:t>
            </a:r>
            <a:r>
              <a:rPr lang="en-US" altLang="ko-KR" sz="2500" kern="0" dirty="0">
                <a:latin typeface="+mn-lt"/>
                <a:ea typeface="+mn-ea"/>
              </a:rPr>
              <a:t>GET</a:t>
            </a:r>
            <a:r>
              <a:rPr lang="ko-KR" altLang="en-US" sz="2500" kern="0" dirty="0">
                <a:latin typeface="+mn-lt"/>
                <a:ea typeface="+mn-ea"/>
              </a:rPr>
              <a:t>과 </a:t>
            </a:r>
            <a:r>
              <a:rPr lang="en-US" altLang="ko-KR" sz="2500" kern="0" dirty="0">
                <a:latin typeface="+mn-lt"/>
                <a:ea typeface="+mn-ea"/>
              </a:rPr>
              <a:t>POST HTTP </a:t>
            </a:r>
            <a:r>
              <a:rPr lang="ko-KR" altLang="en-US" sz="2500" kern="0" dirty="0">
                <a:latin typeface="+mn-lt"/>
                <a:ea typeface="+mn-ea"/>
              </a:rPr>
              <a:t>요청을 서버에 할 수 있다</a:t>
            </a:r>
            <a:r>
              <a:rPr lang="en-US" altLang="ko-KR" sz="2500" kern="0" dirty="0">
                <a:latin typeface="+mn-lt"/>
                <a:ea typeface="+mn-ea"/>
              </a:rPr>
              <a:t>.</a:t>
            </a:r>
          </a:p>
          <a:p>
            <a:pPr marL="1143000" lvl="2" indent="-228600" algn="l">
              <a:spcBef>
                <a:spcPct val="20000"/>
              </a:spcBef>
              <a:buFontTx/>
              <a:buChar char="•"/>
              <a:defRPr/>
            </a:pPr>
            <a:r>
              <a:rPr lang="ko-KR" altLang="en-US" b="1" kern="0" dirty="0">
                <a:solidFill>
                  <a:srgbClr val="FF0000"/>
                </a:solidFill>
                <a:latin typeface="+mn-lt"/>
                <a:ea typeface="+mn-ea"/>
              </a:rPr>
              <a:t>클라이언트와 서버간의 통신을 담당하는 객체</a:t>
            </a:r>
            <a:r>
              <a:rPr lang="en-US" altLang="ko-KR" b="1" kern="0" dirty="0">
                <a:solidFill>
                  <a:srgbClr val="FF0000"/>
                </a:solidFill>
                <a:latin typeface="+mn-lt"/>
                <a:ea typeface="+mn-ea"/>
              </a:rPr>
              <a:t>.</a:t>
            </a:r>
          </a:p>
          <a:p>
            <a:pPr marL="742950" lvl="1" indent="-285750" algn="l">
              <a:spcBef>
                <a:spcPct val="20000"/>
              </a:spcBef>
              <a:buFont typeface="Wingdings" pitchFamily="2" charset="2"/>
              <a:buNone/>
              <a:defRPr/>
            </a:pPr>
            <a:endParaRPr lang="en-US" altLang="ko-KR" sz="2800" kern="0" dirty="0"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0"/>
          <p:cNvSpPr>
            <a:spLocks noChangeArrowheads="1"/>
          </p:cNvSpPr>
          <p:nvPr/>
        </p:nvSpPr>
        <p:spPr bwMode="auto">
          <a:xfrm>
            <a:off x="914400" y="44450"/>
            <a:ext cx="3030538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>
            <a:lvl1pPr marL="292100" indent="-2921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ko-KR" sz="2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XMLHttpRequest </a:t>
            </a:r>
            <a:r>
              <a:rPr lang="ko-KR" altLang="en-US" sz="2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객체</a:t>
            </a:r>
            <a:endParaRPr lang="en-US" altLang="ko-KR" sz="22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52400" y="790575"/>
            <a:ext cx="9229725" cy="5495925"/>
          </a:xfrm>
          <a:prstGeom prst="rect">
            <a:avLst/>
          </a:prstGeom>
          <a:noFill/>
          <a:ln/>
        </p:spPr>
        <p:txBody>
          <a:bodyPr/>
          <a:lstStyle/>
          <a:p>
            <a:pPr marL="342900" indent="-342900" algn="l">
              <a:spcBef>
                <a:spcPct val="20000"/>
              </a:spcBef>
              <a:buFontTx/>
              <a:buChar char="•"/>
              <a:defRPr/>
            </a:pPr>
            <a:r>
              <a:rPr lang="en-US" altLang="ko-KR" sz="2800" kern="0" dirty="0" err="1">
                <a:latin typeface="+mn-lt"/>
                <a:ea typeface="+mn-ea"/>
              </a:rPr>
              <a:t>XMLHttpRequest</a:t>
            </a:r>
            <a:r>
              <a:rPr lang="ko-KR" altLang="en-US" sz="2800" kern="0" dirty="0">
                <a:latin typeface="+mn-lt"/>
                <a:ea typeface="+mn-ea"/>
              </a:rPr>
              <a:t>의 개요</a:t>
            </a:r>
          </a:p>
          <a:p>
            <a:pPr marL="742950" lvl="1" indent="-285750" algn="l">
              <a:spcBef>
                <a:spcPct val="20000"/>
              </a:spcBef>
              <a:buFontTx/>
              <a:buChar char="–"/>
              <a:defRPr/>
            </a:pPr>
            <a:r>
              <a:rPr lang="en-US" altLang="ko-KR" sz="2500" kern="0" dirty="0" err="1">
                <a:latin typeface="+mn-lt"/>
                <a:ea typeface="+mn-ea"/>
              </a:rPr>
              <a:t>XMLHttpRequest</a:t>
            </a:r>
            <a:r>
              <a:rPr lang="ko-KR" altLang="en-US" sz="2500" kern="0" dirty="0">
                <a:latin typeface="+mn-lt"/>
                <a:ea typeface="+mn-ea"/>
              </a:rPr>
              <a:t>는 간단한 </a:t>
            </a:r>
            <a:r>
              <a:rPr lang="en-US" altLang="ko-KR" sz="2500" kern="0" dirty="0">
                <a:latin typeface="+mn-lt"/>
                <a:ea typeface="+mn-ea"/>
              </a:rPr>
              <a:t>API</a:t>
            </a:r>
            <a:r>
              <a:rPr lang="ko-KR" altLang="en-US" sz="2500" kern="0" dirty="0">
                <a:latin typeface="+mn-lt"/>
                <a:ea typeface="+mn-ea"/>
              </a:rPr>
              <a:t>와 몇 가지 메서드와 속성들을 제공한다</a:t>
            </a:r>
            <a:r>
              <a:rPr lang="en-US" altLang="ko-KR" sz="2500" kern="0" dirty="0">
                <a:latin typeface="+mn-lt"/>
                <a:ea typeface="+mn-ea"/>
              </a:rPr>
              <a:t>. </a:t>
            </a:r>
            <a:r>
              <a:rPr lang="ko-KR" altLang="en-US" sz="2500" kern="0" dirty="0">
                <a:latin typeface="+mn-lt"/>
                <a:ea typeface="+mn-ea"/>
              </a:rPr>
              <a:t>그러나 브라우저간의 차이점이 존재하기 때문에 “</a:t>
            </a:r>
            <a:r>
              <a:rPr lang="en-US" altLang="ko-KR" sz="2500" kern="0" dirty="0">
                <a:latin typeface="+mn-lt"/>
                <a:ea typeface="+mn-ea"/>
              </a:rPr>
              <a:t>Cross-Brower”(</a:t>
            </a:r>
            <a:r>
              <a:rPr lang="ko-KR" altLang="en-US" sz="2500" kern="0" dirty="0">
                <a:latin typeface="+mn-lt"/>
                <a:ea typeface="+mn-ea"/>
              </a:rPr>
              <a:t>브라우저의 종류에 관계없이 동작</a:t>
            </a:r>
            <a:r>
              <a:rPr lang="en-US" altLang="ko-KR" sz="2500" kern="0" dirty="0">
                <a:latin typeface="+mn-lt"/>
                <a:ea typeface="+mn-ea"/>
              </a:rPr>
              <a:t>) </a:t>
            </a:r>
            <a:r>
              <a:rPr lang="ko-KR" altLang="en-US" sz="2500" kern="0" dirty="0">
                <a:latin typeface="+mn-lt"/>
                <a:ea typeface="+mn-ea"/>
              </a:rPr>
              <a:t>부분을 생각할 필요가 있다</a:t>
            </a:r>
            <a:r>
              <a:rPr lang="en-US" altLang="ko-KR" sz="2500" kern="0" dirty="0">
                <a:latin typeface="+mn-lt"/>
                <a:ea typeface="+mn-ea"/>
              </a:rPr>
              <a:t>.</a:t>
            </a:r>
          </a:p>
          <a:p>
            <a:pPr marL="742950" lvl="1" indent="-285750" algn="l">
              <a:spcBef>
                <a:spcPct val="20000"/>
              </a:spcBef>
              <a:buFontTx/>
              <a:buChar char="–"/>
              <a:defRPr/>
            </a:pPr>
            <a:r>
              <a:rPr lang="ko-KR" altLang="en-US" sz="2500" kern="0" dirty="0">
                <a:latin typeface="+mn-lt"/>
                <a:ea typeface="+mn-ea"/>
              </a:rPr>
              <a:t>내용의 변경 없이 새로운 </a:t>
            </a:r>
            <a:r>
              <a:rPr lang="ko-KR" altLang="en-US" sz="2500" kern="0" dirty="0" err="1">
                <a:latin typeface="+mn-lt"/>
                <a:ea typeface="+mn-ea"/>
              </a:rPr>
              <a:t>컨텐츠를</a:t>
            </a:r>
            <a:r>
              <a:rPr lang="ko-KR" altLang="en-US" sz="2500" kern="0" dirty="0">
                <a:latin typeface="+mn-lt"/>
                <a:ea typeface="+mn-ea"/>
              </a:rPr>
              <a:t> 불러올 수 있다</a:t>
            </a:r>
            <a:r>
              <a:rPr lang="en-US" altLang="ko-KR" sz="2500" kern="0" dirty="0">
                <a:latin typeface="+mn-lt"/>
                <a:ea typeface="+mn-ea"/>
              </a:rPr>
              <a:t>.</a:t>
            </a:r>
          </a:p>
          <a:p>
            <a:pPr marL="742950" lvl="1" indent="-285750" algn="l">
              <a:spcBef>
                <a:spcPct val="20000"/>
              </a:spcBef>
              <a:buFontTx/>
              <a:buChar char="–"/>
              <a:defRPr/>
            </a:pPr>
            <a:r>
              <a:rPr lang="en-US" altLang="ko-KR" sz="2500" kern="0" dirty="0">
                <a:latin typeface="+mn-lt"/>
                <a:ea typeface="+mn-ea"/>
              </a:rPr>
              <a:t>JavaScript</a:t>
            </a:r>
            <a:r>
              <a:rPr lang="ko-KR" altLang="en-US" sz="2500" kern="0" dirty="0">
                <a:latin typeface="+mn-lt"/>
                <a:ea typeface="+mn-ea"/>
              </a:rPr>
              <a:t>로 동기 방식의 호출을 할 수 있다</a:t>
            </a:r>
            <a:r>
              <a:rPr lang="en-US" altLang="ko-KR" sz="2500" kern="0" dirty="0">
                <a:latin typeface="+mn-lt"/>
                <a:ea typeface="+mn-ea"/>
              </a:rPr>
              <a:t>.</a:t>
            </a:r>
          </a:p>
          <a:p>
            <a:pPr marL="742950" lvl="1" indent="-285750" algn="l">
              <a:spcBef>
                <a:spcPct val="20000"/>
              </a:spcBef>
              <a:buFontTx/>
              <a:buChar char="–"/>
              <a:defRPr/>
            </a:pPr>
            <a:endParaRPr lang="en-US" altLang="ko-KR" sz="2500" kern="0" dirty="0">
              <a:latin typeface="+mn-lt"/>
              <a:ea typeface="+mn-ea"/>
            </a:endParaRPr>
          </a:p>
          <a:p>
            <a:pPr marL="742950" lvl="1" indent="-285750" algn="l">
              <a:spcBef>
                <a:spcPct val="20000"/>
              </a:spcBef>
              <a:buFont typeface="Wingdings" pitchFamily="2" charset="2"/>
              <a:buNone/>
              <a:defRPr/>
            </a:pPr>
            <a:endParaRPr lang="en-US" altLang="ko-KR" sz="2800" kern="0" dirty="0"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0"/>
          <p:cNvSpPr>
            <a:spLocks noChangeArrowheads="1"/>
          </p:cNvSpPr>
          <p:nvPr/>
        </p:nvSpPr>
        <p:spPr bwMode="auto">
          <a:xfrm>
            <a:off x="914400" y="44450"/>
            <a:ext cx="3030538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>
            <a:lvl1pPr marL="292100" indent="-2921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ko-KR" sz="2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XMLHttpRequest </a:t>
            </a:r>
            <a:r>
              <a:rPr lang="ko-KR" altLang="en-US" sz="2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객체</a:t>
            </a:r>
            <a:endParaRPr lang="en-US" altLang="ko-KR" sz="22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52400" y="790575"/>
            <a:ext cx="8802688" cy="5734050"/>
          </a:xfrm>
          <a:prstGeom prst="rect">
            <a:avLst/>
          </a:prstGeom>
          <a:noFill/>
          <a:ln/>
        </p:spPr>
        <p:txBody>
          <a:bodyPr/>
          <a:lstStyle/>
          <a:p>
            <a:pPr marL="342900" indent="-342900" algn="l">
              <a:spcBef>
                <a:spcPct val="20000"/>
              </a:spcBef>
              <a:buFontTx/>
              <a:buChar char="•"/>
              <a:defRPr/>
            </a:pPr>
            <a:r>
              <a:rPr lang="en-US" altLang="ko-KR" sz="2800" kern="0" dirty="0" err="1">
                <a:latin typeface="+mn-lt"/>
                <a:ea typeface="+mn-ea"/>
              </a:rPr>
              <a:t>XMLHttpRequest</a:t>
            </a:r>
            <a:r>
              <a:rPr lang="en-US" altLang="ko-KR" sz="2800" kern="0" dirty="0">
                <a:latin typeface="+mn-lt"/>
                <a:ea typeface="+mn-ea"/>
              </a:rPr>
              <a:t> </a:t>
            </a:r>
            <a:r>
              <a:rPr lang="ko-KR" altLang="en-US" sz="2800" kern="0" dirty="0">
                <a:latin typeface="+mn-lt"/>
                <a:ea typeface="+mn-ea"/>
              </a:rPr>
              <a:t>객체 생성</a:t>
            </a:r>
          </a:p>
          <a:p>
            <a:pPr marL="742950" lvl="1" indent="-285750" algn="l">
              <a:spcBef>
                <a:spcPct val="20000"/>
              </a:spcBef>
              <a:buFontTx/>
              <a:buChar char="–"/>
              <a:defRPr/>
            </a:pPr>
            <a:r>
              <a:rPr lang="en-US" altLang="ko-KR" sz="2800" kern="0" dirty="0">
                <a:latin typeface="+mn-lt"/>
                <a:ea typeface="+mn-ea"/>
              </a:rPr>
              <a:t>Internet Explorer </a:t>
            </a:r>
            <a:r>
              <a:rPr lang="en-US" altLang="ko-KR" sz="2800" kern="0" dirty="0" err="1">
                <a:latin typeface="+mn-lt"/>
                <a:ea typeface="+mn-ea"/>
              </a:rPr>
              <a:t>ActiveXObject</a:t>
            </a:r>
            <a:endParaRPr lang="en-US" altLang="ko-KR" sz="2800" kern="0" dirty="0">
              <a:latin typeface="+mn-lt"/>
              <a:ea typeface="+mn-ea"/>
            </a:endParaRPr>
          </a:p>
          <a:p>
            <a:pPr marL="1143000" lvl="2" indent="-228600" algn="l">
              <a:spcBef>
                <a:spcPct val="20000"/>
              </a:spcBef>
              <a:buFontTx/>
              <a:buChar char="•"/>
              <a:defRPr/>
            </a:pPr>
            <a:r>
              <a:rPr lang="en-US" altLang="ko-KR" kern="0" dirty="0">
                <a:latin typeface="+mn-lt"/>
                <a:ea typeface="+mn-ea"/>
              </a:rPr>
              <a:t>IE</a:t>
            </a:r>
            <a:r>
              <a:rPr lang="ko-KR" altLang="en-US" kern="0" dirty="0">
                <a:latin typeface="+mn-lt"/>
                <a:ea typeface="+mn-ea"/>
              </a:rPr>
              <a:t>는 </a:t>
            </a:r>
            <a:r>
              <a:rPr lang="en-US" altLang="ko-KR" kern="0" dirty="0" err="1">
                <a:latin typeface="+mn-lt"/>
                <a:ea typeface="+mn-ea"/>
              </a:rPr>
              <a:t>ActiveXObject</a:t>
            </a:r>
            <a:r>
              <a:rPr lang="ko-KR" altLang="en-US" kern="0" dirty="0">
                <a:latin typeface="+mn-lt"/>
                <a:ea typeface="+mn-ea"/>
              </a:rPr>
              <a:t>를 사용해서 서버와 통신하며 </a:t>
            </a:r>
            <a:r>
              <a:rPr lang="en-US" altLang="ko-KR" kern="0" dirty="0">
                <a:latin typeface="+mn-lt"/>
                <a:ea typeface="+mn-ea"/>
              </a:rPr>
              <a:t>2</a:t>
            </a:r>
            <a:r>
              <a:rPr lang="ko-KR" altLang="en-US" kern="0" dirty="0">
                <a:latin typeface="+mn-lt"/>
                <a:ea typeface="+mn-ea"/>
              </a:rPr>
              <a:t>가지 객체가 있다</a:t>
            </a:r>
          </a:p>
          <a:p>
            <a:pPr marL="1600200" lvl="3" indent="-228600" algn="l">
              <a:spcBef>
                <a:spcPct val="20000"/>
              </a:spcBef>
              <a:buFontTx/>
              <a:buChar char="–"/>
              <a:defRPr/>
            </a:pPr>
            <a:r>
              <a:rPr lang="en-US" altLang="ko-KR" sz="2000" kern="0" dirty="0">
                <a:latin typeface="+mn-lt"/>
                <a:ea typeface="+mn-ea"/>
              </a:rPr>
              <a:t>Msxml2.XMLHTTP</a:t>
            </a:r>
          </a:p>
          <a:p>
            <a:pPr marL="1600200" lvl="3" indent="-228600" algn="l">
              <a:spcBef>
                <a:spcPct val="20000"/>
              </a:spcBef>
              <a:buFontTx/>
              <a:buChar char="–"/>
              <a:defRPr/>
            </a:pPr>
            <a:r>
              <a:rPr lang="en-US" altLang="ko-KR" sz="2000" kern="0" dirty="0" err="1">
                <a:latin typeface="+mn-lt"/>
                <a:ea typeface="+mn-ea"/>
              </a:rPr>
              <a:t>Microsoft.XMLHTTP</a:t>
            </a:r>
            <a:endParaRPr lang="en-US" altLang="ko-KR" sz="2000" kern="0" dirty="0">
              <a:latin typeface="+mn-lt"/>
              <a:ea typeface="+mn-ea"/>
            </a:endParaRPr>
          </a:p>
          <a:p>
            <a:pPr marL="1143000" lvl="2" indent="-228600" algn="l">
              <a:spcBef>
                <a:spcPct val="20000"/>
              </a:spcBef>
              <a:buFontTx/>
              <a:buChar char="•"/>
              <a:defRPr/>
            </a:pPr>
            <a:r>
              <a:rPr lang="en-US" altLang="ko-KR" kern="0" dirty="0">
                <a:latin typeface="+mn-lt"/>
                <a:ea typeface="+mn-ea"/>
              </a:rPr>
              <a:t>Msxml2.XMLHTTP</a:t>
            </a:r>
            <a:r>
              <a:rPr lang="ko-KR" altLang="en-US" kern="0" dirty="0">
                <a:latin typeface="+mn-lt"/>
                <a:ea typeface="+mn-ea"/>
              </a:rPr>
              <a:t>는 </a:t>
            </a:r>
            <a:r>
              <a:rPr lang="en-US" altLang="ko-KR" kern="0" dirty="0">
                <a:latin typeface="+mn-lt"/>
                <a:ea typeface="+mn-ea"/>
              </a:rPr>
              <a:t>IE 5.0 </a:t>
            </a:r>
            <a:r>
              <a:rPr lang="ko-KR" altLang="en-US" kern="0" dirty="0">
                <a:latin typeface="+mn-lt"/>
                <a:ea typeface="+mn-ea"/>
              </a:rPr>
              <a:t>이후의 버전이고 </a:t>
            </a:r>
            <a:r>
              <a:rPr lang="en-US" altLang="ko-KR" kern="0" dirty="0" err="1">
                <a:latin typeface="+mn-lt"/>
                <a:ea typeface="+mn-ea"/>
              </a:rPr>
              <a:t>Microsoft.XMLHTTP</a:t>
            </a:r>
            <a:r>
              <a:rPr lang="ko-KR" altLang="en-US" kern="0" dirty="0">
                <a:latin typeface="+mn-lt"/>
                <a:ea typeface="+mn-ea"/>
              </a:rPr>
              <a:t>는 </a:t>
            </a:r>
            <a:r>
              <a:rPr lang="en-US" altLang="ko-KR" kern="0" dirty="0">
                <a:latin typeface="+mn-lt"/>
                <a:ea typeface="+mn-ea"/>
              </a:rPr>
              <a:t>IE 5.0</a:t>
            </a:r>
            <a:r>
              <a:rPr lang="ko-KR" altLang="en-US" kern="0" dirty="0">
                <a:latin typeface="+mn-lt"/>
                <a:ea typeface="+mn-ea"/>
              </a:rPr>
              <a:t>이전 버전이다</a:t>
            </a:r>
            <a:r>
              <a:rPr lang="en-US" altLang="ko-KR" kern="0" dirty="0">
                <a:latin typeface="+mn-lt"/>
                <a:ea typeface="+mn-ea"/>
              </a:rPr>
              <a:t>.</a:t>
            </a:r>
          </a:p>
          <a:p>
            <a:pPr marL="1143000" lvl="2" indent="-228600" algn="l">
              <a:spcBef>
                <a:spcPct val="20000"/>
              </a:spcBef>
              <a:buFontTx/>
              <a:buChar char="•"/>
              <a:defRPr/>
            </a:pPr>
            <a:r>
              <a:rPr lang="ko-KR" altLang="en-US" kern="0" dirty="0">
                <a:latin typeface="+mn-lt"/>
                <a:ea typeface="+mn-ea"/>
              </a:rPr>
              <a:t>가능한 두 종류를 보장해서 </a:t>
            </a:r>
            <a:r>
              <a:rPr lang="en-US" altLang="ko-KR" kern="0" dirty="0" err="1">
                <a:latin typeface="+mn-lt"/>
                <a:ea typeface="+mn-ea"/>
              </a:rPr>
              <a:t>XMLHttpRequest</a:t>
            </a:r>
            <a:r>
              <a:rPr lang="ko-KR" altLang="en-US" kern="0" dirty="0">
                <a:latin typeface="+mn-lt"/>
                <a:ea typeface="+mn-ea"/>
              </a:rPr>
              <a:t>를 정의할 필요가 있다</a:t>
            </a:r>
            <a:r>
              <a:rPr lang="en-US" altLang="ko-KR" kern="0" dirty="0">
                <a:latin typeface="+mn-lt"/>
                <a:ea typeface="+mn-ea"/>
              </a:rPr>
              <a:t>. </a:t>
            </a:r>
            <a:r>
              <a:rPr lang="ko-KR" altLang="en-US" kern="0" dirty="0">
                <a:latin typeface="+mn-lt"/>
                <a:ea typeface="+mn-ea"/>
              </a:rPr>
              <a:t>왜냐하면 “</a:t>
            </a:r>
            <a:r>
              <a:rPr lang="en-US" altLang="ko-KR" kern="0" dirty="0" err="1">
                <a:latin typeface="+mn-lt"/>
                <a:ea typeface="+mn-ea"/>
              </a:rPr>
              <a:t>Microsoft.XMLHTTP</a:t>
            </a:r>
            <a:r>
              <a:rPr lang="en-US" altLang="ko-KR" kern="0" dirty="0">
                <a:latin typeface="+mn-lt"/>
                <a:ea typeface="+mn-ea"/>
              </a:rPr>
              <a:t>”</a:t>
            </a:r>
            <a:r>
              <a:rPr lang="ko-KR" altLang="en-US" kern="0" dirty="0">
                <a:latin typeface="+mn-lt"/>
                <a:ea typeface="+mn-ea"/>
              </a:rPr>
              <a:t>를 사용하지 않는 다는 보장을 할 수 없기 때문이다</a:t>
            </a:r>
            <a:r>
              <a:rPr lang="en-US" altLang="ko-KR" kern="0" dirty="0">
                <a:latin typeface="+mn-lt"/>
                <a:ea typeface="+mn-ea"/>
              </a:rPr>
              <a:t>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0"/>
          <p:cNvSpPr>
            <a:spLocks noChangeArrowheads="1"/>
          </p:cNvSpPr>
          <p:nvPr/>
        </p:nvSpPr>
        <p:spPr bwMode="auto">
          <a:xfrm>
            <a:off x="914400" y="44450"/>
            <a:ext cx="3030538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>
            <a:lvl1pPr marL="292100" indent="-2921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ko-KR" sz="2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XMLHttpRequest </a:t>
            </a:r>
            <a:r>
              <a:rPr lang="ko-KR" altLang="en-US" sz="2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객체</a:t>
            </a:r>
            <a:endParaRPr lang="en-US" altLang="ko-KR" sz="22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52400" y="790575"/>
            <a:ext cx="8802688" cy="5734050"/>
          </a:xfrm>
          <a:prstGeom prst="rect">
            <a:avLst/>
          </a:prstGeom>
          <a:noFill/>
          <a:ln/>
        </p:spPr>
        <p:txBody>
          <a:bodyPr/>
          <a:lstStyle/>
          <a:p>
            <a:pPr marL="342900" indent="-342900" algn="l">
              <a:spcBef>
                <a:spcPct val="20000"/>
              </a:spcBef>
              <a:buFontTx/>
              <a:buChar char="•"/>
              <a:defRPr/>
            </a:pPr>
            <a:r>
              <a:rPr lang="en-US" altLang="ko-KR" sz="2800" kern="0" dirty="0" err="1">
                <a:latin typeface="+mn-lt"/>
                <a:ea typeface="+mn-ea"/>
              </a:rPr>
              <a:t>XMLHttpRequest</a:t>
            </a:r>
            <a:r>
              <a:rPr lang="en-US" altLang="ko-KR" sz="2800" kern="0" dirty="0">
                <a:latin typeface="+mn-lt"/>
                <a:ea typeface="+mn-ea"/>
              </a:rPr>
              <a:t> </a:t>
            </a:r>
            <a:r>
              <a:rPr lang="ko-KR" altLang="en-US" sz="2800" kern="0" dirty="0">
                <a:latin typeface="+mn-lt"/>
                <a:ea typeface="+mn-ea"/>
              </a:rPr>
              <a:t>객체 생성</a:t>
            </a:r>
          </a:p>
          <a:p>
            <a:pPr marL="742950" lvl="1" indent="-285750" algn="l">
              <a:spcBef>
                <a:spcPct val="20000"/>
              </a:spcBef>
              <a:buFontTx/>
              <a:buChar char="–"/>
              <a:defRPr/>
            </a:pPr>
            <a:r>
              <a:rPr lang="en-US" altLang="ko-KR" sz="2800" kern="0" dirty="0">
                <a:latin typeface="+mn-lt"/>
                <a:ea typeface="+mn-ea"/>
              </a:rPr>
              <a:t>Internet Explorer </a:t>
            </a:r>
            <a:r>
              <a:rPr lang="en-US" altLang="ko-KR" sz="2800" kern="0" dirty="0" err="1">
                <a:latin typeface="+mn-lt"/>
                <a:ea typeface="+mn-ea"/>
              </a:rPr>
              <a:t>ActiveXObject</a:t>
            </a:r>
            <a:endParaRPr lang="en-US" altLang="ko-KR" sz="2800" kern="0" dirty="0">
              <a:latin typeface="+mn-lt"/>
              <a:ea typeface="+mn-ea"/>
            </a:endParaRPr>
          </a:p>
          <a:p>
            <a:pPr marL="1143000" lvl="2" indent="-228600" algn="l">
              <a:spcBef>
                <a:spcPct val="20000"/>
              </a:spcBef>
              <a:buFontTx/>
              <a:buChar char="•"/>
              <a:defRPr/>
            </a:pPr>
            <a:r>
              <a:rPr lang="en-US" altLang="ko-KR" kern="0" dirty="0">
                <a:latin typeface="+mn-lt"/>
                <a:ea typeface="+mn-ea"/>
              </a:rPr>
              <a:t>IE</a:t>
            </a:r>
            <a:r>
              <a:rPr lang="ko-KR" altLang="en-US" kern="0" dirty="0">
                <a:latin typeface="+mn-lt"/>
                <a:ea typeface="+mn-ea"/>
              </a:rPr>
              <a:t>는 </a:t>
            </a:r>
            <a:r>
              <a:rPr lang="en-US" altLang="ko-KR" kern="0" dirty="0" err="1">
                <a:latin typeface="+mn-lt"/>
                <a:ea typeface="+mn-ea"/>
              </a:rPr>
              <a:t>ActiveXObject</a:t>
            </a:r>
            <a:r>
              <a:rPr lang="ko-KR" altLang="en-US" kern="0" dirty="0">
                <a:latin typeface="+mn-lt"/>
                <a:ea typeface="+mn-ea"/>
              </a:rPr>
              <a:t>를 사용해서 서버와 통신하며 </a:t>
            </a:r>
            <a:r>
              <a:rPr lang="en-US" altLang="ko-KR" kern="0" dirty="0">
                <a:latin typeface="+mn-lt"/>
                <a:ea typeface="+mn-ea"/>
              </a:rPr>
              <a:t>2</a:t>
            </a:r>
            <a:r>
              <a:rPr lang="ko-KR" altLang="en-US" kern="0" dirty="0">
                <a:latin typeface="+mn-lt"/>
                <a:ea typeface="+mn-ea"/>
              </a:rPr>
              <a:t>가지 객체가 있다</a:t>
            </a:r>
          </a:p>
          <a:p>
            <a:pPr marL="1600200" lvl="3" indent="-228600" algn="l">
              <a:spcBef>
                <a:spcPct val="20000"/>
              </a:spcBef>
              <a:buFontTx/>
              <a:buChar char="–"/>
              <a:defRPr/>
            </a:pPr>
            <a:r>
              <a:rPr lang="en-US" altLang="ko-KR" sz="2000" kern="0" dirty="0">
                <a:latin typeface="+mn-lt"/>
                <a:ea typeface="+mn-ea"/>
              </a:rPr>
              <a:t>Msxml2.XMLHTTP</a:t>
            </a:r>
          </a:p>
          <a:p>
            <a:pPr marL="1600200" lvl="3" indent="-228600" algn="l">
              <a:spcBef>
                <a:spcPct val="20000"/>
              </a:spcBef>
              <a:buFontTx/>
              <a:buChar char="–"/>
              <a:defRPr/>
            </a:pPr>
            <a:r>
              <a:rPr lang="en-US" altLang="ko-KR" sz="2000" kern="0" dirty="0" err="1">
                <a:latin typeface="+mn-lt"/>
                <a:ea typeface="+mn-ea"/>
              </a:rPr>
              <a:t>Microsoft.XMLHTTP</a:t>
            </a:r>
            <a:endParaRPr lang="en-US" altLang="ko-KR" sz="2000" kern="0" dirty="0">
              <a:latin typeface="+mn-lt"/>
              <a:ea typeface="+mn-ea"/>
            </a:endParaRPr>
          </a:p>
          <a:p>
            <a:pPr marL="1143000" lvl="2" indent="-228600" algn="l">
              <a:spcBef>
                <a:spcPct val="20000"/>
              </a:spcBef>
              <a:buFontTx/>
              <a:buChar char="•"/>
              <a:defRPr/>
            </a:pPr>
            <a:r>
              <a:rPr lang="en-US" altLang="ko-KR" kern="0" dirty="0">
                <a:latin typeface="+mn-lt"/>
                <a:ea typeface="+mn-ea"/>
              </a:rPr>
              <a:t>Msxml2.XMLHTTP</a:t>
            </a:r>
            <a:r>
              <a:rPr lang="ko-KR" altLang="en-US" kern="0" dirty="0">
                <a:latin typeface="+mn-lt"/>
                <a:ea typeface="+mn-ea"/>
              </a:rPr>
              <a:t>는 </a:t>
            </a:r>
            <a:r>
              <a:rPr lang="en-US" altLang="ko-KR" kern="0" dirty="0">
                <a:latin typeface="+mn-lt"/>
                <a:ea typeface="+mn-ea"/>
              </a:rPr>
              <a:t>IE 5.0 </a:t>
            </a:r>
            <a:r>
              <a:rPr lang="ko-KR" altLang="en-US" kern="0" dirty="0">
                <a:latin typeface="+mn-lt"/>
                <a:ea typeface="+mn-ea"/>
              </a:rPr>
              <a:t>이후의 버전이고 </a:t>
            </a:r>
            <a:r>
              <a:rPr lang="en-US" altLang="ko-KR" kern="0" dirty="0" err="1">
                <a:latin typeface="+mn-lt"/>
                <a:ea typeface="+mn-ea"/>
              </a:rPr>
              <a:t>Microsoft.XMLHTTP</a:t>
            </a:r>
            <a:r>
              <a:rPr lang="ko-KR" altLang="en-US" kern="0" dirty="0">
                <a:latin typeface="+mn-lt"/>
                <a:ea typeface="+mn-ea"/>
              </a:rPr>
              <a:t>는 </a:t>
            </a:r>
            <a:r>
              <a:rPr lang="en-US" altLang="ko-KR" kern="0" dirty="0">
                <a:latin typeface="+mn-lt"/>
                <a:ea typeface="+mn-ea"/>
              </a:rPr>
              <a:t>IE 5.0</a:t>
            </a:r>
            <a:r>
              <a:rPr lang="ko-KR" altLang="en-US" kern="0" dirty="0">
                <a:latin typeface="+mn-lt"/>
                <a:ea typeface="+mn-ea"/>
              </a:rPr>
              <a:t>이전 버전이다</a:t>
            </a:r>
            <a:r>
              <a:rPr lang="en-US" altLang="ko-KR" kern="0" dirty="0">
                <a:latin typeface="+mn-lt"/>
                <a:ea typeface="+mn-ea"/>
              </a:rPr>
              <a:t>.</a:t>
            </a:r>
          </a:p>
          <a:p>
            <a:pPr marL="1143000" lvl="2" indent="-228600" algn="l">
              <a:spcBef>
                <a:spcPct val="20000"/>
              </a:spcBef>
              <a:buFontTx/>
              <a:buChar char="•"/>
              <a:defRPr/>
            </a:pPr>
            <a:r>
              <a:rPr lang="ko-KR" altLang="en-US" kern="0" dirty="0">
                <a:latin typeface="+mn-lt"/>
                <a:ea typeface="+mn-ea"/>
              </a:rPr>
              <a:t>가능한 두 종류를 보장해서 </a:t>
            </a:r>
            <a:r>
              <a:rPr lang="en-US" altLang="ko-KR" kern="0" dirty="0" err="1">
                <a:latin typeface="+mn-lt"/>
                <a:ea typeface="+mn-ea"/>
              </a:rPr>
              <a:t>XMLHttpRequest</a:t>
            </a:r>
            <a:r>
              <a:rPr lang="ko-KR" altLang="en-US" kern="0" dirty="0">
                <a:latin typeface="+mn-lt"/>
                <a:ea typeface="+mn-ea"/>
              </a:rPr>
              <a:t>를 정의할 필요가 있다</a:t>
            </a:r>
            <a:r>
              <a:rPr lang="en-US" altLang="ko-KR" kern="0" dirty="0">
                <a:latin typeface="+mn-lt"/>
                <a:ea typeface="+mn-ea"/>
              </a:rPr>
              <a:t>. </a:t>
            </a:r>
            <a:r>
              <a:rPr lang="ko-KR" altLang="en-US" kern="0" dirty="0">
                <a:latin typeface="+mn-lt"/>
                <a:ea typeface="+mn-ea"/>
              </a:rPr>
              <a:t>왜냐하면 “</a:t>
            </a:r>
            <a:r>
              <a:rPr lang="en-US" altLang="ko-KR" kern="0" dirty="0" err="1">
                <a:latin typeface="+mn-lt"/>
                <a:ea typeface="+mn-ea"/>
              </a:rPr>
              <a:t>Microsoft.XMLHTTP</a:t>
            </a:r>
            <a:r>
              <a:rPr lang="en-US" altLang="ko-KR" kern="0" dirty="0">
                <a:latin typeface="+mn-lt"/>
                <a:ea typeface="+mn-ea"/>
              </a:rPr>
              <a:t>”</a:t>
            </a:r>
            <a:r>
              <a:rPr lang="ko-KR" altLang="en-US" kern="0" dirty="0">
                <a:latin typeface="+mn-lt"/>
                <a:ea typeface="+mn-ea"/>
              </a:rPr>
              <a:t>를 사용하지 않는 다는 보장을 할 수 없기 때문이다</a:t>
            </a:r>
            <a:r>
              <a:rPr lang="en-US" altLang="ko-KR" kern="0" dirty="0">
                <a:latin typeface="+mn-lt"/>
                <a:ea typeface="+mn-ea"/>
              </a:rPr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"/>
          <p:cNvSpPr>
            <a:spLocks noChangeArrowheads="1"/>
          </p:cNvSpPr>
          <p:nvPr/>
        </p:nvSpPr>
        <p:spPr bwMode="auto">
          <a:xfrm>
            <a:off x="914400" y="44450"/>
            <a:ext cx="3030538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>
            <a:lvl1pPr marL="292100" indent="-2921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ko-KR" sz="2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XMLHttpRequest </a:t>
            </a:r>
            <a:r>
              <a:rPr lang="ko-KR" altLang="en-US" sz="2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객체</a:t>
            </a:r>
            <a:endParaRPr lang="en-US" altLang="ko-KR" sz="22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38188" y="1857375"/>
            <a:ext cx="8208962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1C1C1C">
                <a:alpha val="50000"/>
              </a:srgbClr>
            </a:outerShdw>
          </a:effectLst>
        </p:spPr>
        <p:txBody>
          <a:bodyPr lIns="360000" anchor="ctr"/>
          <a:lstStyle/>
          <a:p>
            <a:pPr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kern="0">
                <a:solidFill>
                  <a:sysClr val="windowText" lastClr="000000"/>
                </a:solidFill>
              </a:rPr>
              <a:t>if (window.ActiveXObject) {	//IE</a:t>
            </a:r>
          </a:p>
          <a:p>
            <a:pPr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kern="0">
                <a:solidFill>
                  <a:sysClr val="windowText" lastClr="000000"/>
                </a:solidFill>
              </a:rPr>
              <a:t>    try {</a:t>
            </a:r>
          </a:p>
          <a:p>
            <a:pPr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kern="0">
                <a:solidFill>
                  <a:sysClr val="windowText" lastClr="000000"/>
                </a:solidFill>
              </a:rPr>
              <a:t>        return new ActiveXObject("Msxml2.XMLHTTP");</a:t>
            </a:r>
          </a:p>
          <a:p>
            <a:pPr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kern="0">
                <a:solidFill>
                  <a:sysClr val="windowText" lastClr="000000"/>
                </a:solidFill>
              </a:rPr>
              <a:t>    } catch(e) {</a:t>
            </a:r>
          </a:p>
          <a:p>
            <a:pPr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kern="0">
                <a:solidFill>
                  <a:sysClr val="windowText" lastClr="000000"/>
                </a:solidFill>
              </a:rPr>
              <a:t>        try {</a:t>
            </a:r>
          </a:p>
          <a:p>
            <a:pPr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kern="0">
                <a:solidFill>
                  <a:sysClr val="windowText" lastClr="000000"/>
                </a:solidFill>
              </a:rPr>
              <a:t>	    return new ActiveXObject("Microsoft.XMLHTTP");</a:t>
            </a:r>
          </a:p>
          <a:p>
            <a:pPr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kern="0">
                <a:solidFill>
                  <a:sysClr val="windowText" lastClr="000000"/>
                </a:solidFill>
              </a:rPr>
              <a:t>        } catch(e) {</a:t>
            </a:r>
          </a:p>
          <a:p>
            <a:pPr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kern="0">
                <a:solidFill>
                  <a:sysClr val="windowText" lastClr="000000"/>
                </a:solidFill>
              </a:rPr>
              <a:t>	    return null;</a:t>
            </a:r>
          </a:p>
          <a:p>
            <a:pPr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kern="0">
                <a:solidFill>
                  <a:sysClr val="windowText" lastClr="000000"/>
                </a:solidFill>
              </a:rPr>
              <a:t>	}</a:t>
            </a:r>
          </a:p>
          <a:p>
            <a:pPr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kern="0">
                <a:solidFill>
                  <a:sysClr val="windowText" lastClr="000000"/>
                </a:solidFill>
              </a:rPr>
              <a:t>    }</a:t>
            </a:r>
          </a:p>
          <a:p>
            <a:pPr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kern="0">
                <a:solidFill>
                  <a:sysClr val="windowText" lastClr="000000"/>
                </a:solidFill>
              </a:rPr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66750" y="928688"/>
            <a:ext cx="4948238" cy="4921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 algn="l">
              <a:spcBef>
                <a:spcPct val="20000"/>
              </a:spcBef>
              <a:buClr>
                <a:srgbClr val="5F5F5F"/>
              </a:buClr>
              <a:buSzPct val="55000"/>
              <a:buFont typeface="Wingdings" pitchFamily="2" charset="2"/>
              <a:buChar char="n"/>
              <a:defRPr/>
            </a:pPr>
            <a:r>
              <a:rPr lang="en-US" altLang="ko-KR" sz="2600" kern="0" dirty="0" err="1">
                <a:solidFill>
                  <a:srgbClr val="000000"/>
                </a:solidFill>
                <a:latin typeface="Tahoma"/>
                <a:ea typeface="굴림"/>
              </a:rPr>
              <a:t>ActiveXObject</a:t>
            </a:r>
            <a:r>
              <a:rPr lang="en-US" altLang="ko-KR" sz="2600" kern="0" dirty="0">
                <a:solidFill>
                  <a:srgbClr val="000000"/>
                </a:solidFill>
                <a:latin typeface="Tahoma"/>
                <a:ea typeface="굴림"/>
              </a:rPr>
              <a:t> </a:t>
            </a:r>
            <a:r>
              <a:rPr lang="ko-KR" altLang="en-US" sz="2600" kern="0" dirty="0">
                <a:solidFill>
                  <a:srgbClr val="000000"/>
                </a:solidFill>
                <a:latin typeface="Tahoma"/>
                <a:ea typeface="굴림"/>
              </a:rPr>
              <a:t>객체 생성 예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"/>
          <p:cNvSpPr>
            <a:spLocks noChangeArrowheads="1"/>
          </p:cNvSpPr>
          <p:nvPr/>
        </p:nvSpPr>
        <p:spPr bwMode="auto">
          <a:xfrm>
            <a:off x="914400" y="44450"/>
            <a:ext cx="3030538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>
            <a:lvl1pPr marL="292100" indent="-2921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ko-KR" sz="2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XMLHttpRequest </a:t>
            </a:r>
            <a:r>
              <a:rPr lang="ko-KR" altLang="en-US" sz="2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객체</a:t>
            </a:r>
            <a:endParaRPr lang="en-US" altLang="ko-KR" sz="22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52400" y="790575"/>
            <a:ext cx="8802688" cy="5734050"/>
          </a:xfrm>
          <a:prstGeom prst="rect">
            <a:avLst/>
          </a:prstGeom>
          <a:noFill/>
          <a:ln/>
        </p:spPr>
        <p:txBody>
          <a:bodyPr/>
          <a:lstStyle/>
          <a:p>
            <a:pPr marL="742950" lvl="1" indent="-285750" algn="l">
              <a:spcBef>
                <a:spcPct val="20000"/>
              </a:spcBef>
              <a:buFontTx/>
              <a:buChar char="–"/>
              <a:defRPr/>
            </a:pPr>
            <a:r>
              <a:rPr lang="en-US" altLang="ko-KR" sz="2800" kern="0" dirty="0">
                <a:latin typeface="+mn-lt"/>
                <a:ea typeface="+mn-ea"/>
              </a:rPr>
              <a:t>Internet Explorer </a:t>
            </a:r>
            <a:r>
              <a:rPr lang="en-US" altLang="ko-KR" sz="2800" kern="0" dirty="0" err="1">
                <a:latin typeface="+mn-lt"/>
                <a:ea typeface="+mn-ea"/>
              </a:rPr>
              <a:t>ActiveXObject</a:t>
            </a:r>
            <a:r>
              <a:rPr lang="en-US" altLang="ko-KR" sz="2800" kern="0" dirty="0">
                <a:latin typeface="+mn-lt"/>
                <a:ea typeface="+mn-ea"/>
              </a:rPr>
              <a:t> </a:t>
            </a:r>
            <a:r>
              <a:rPr lang="ko-KR" altLang="en-US" sz="2800" kern="0" dirty="0">
                <a:latin typeface="+mn-lt"/>
                <a:ea typeface="+mn-ea"/>
              </a:rPr>
              <a:t>이외</a:t>
            </a:r>
          </a:p>
          <a:p>
            <a:pPr marL="1143000" lvl="2" indent="-228600" algn="l">
              <a:spcBef>
                <a:spcPct val="20000"/>
              </a:spcBef>
              <a:buFontTx/>
              <a:buChar char="•"/>
              <a:defRPr/>
            </a:pPr>
            <a:r>
              <a:rPr lang="en-US" altLang="ko-KR" sz="2500" kern="0" dirty="0">
                <a:latin typeface="+mn-lt"/>
                <a:ea typeface="+mn-ea"/>
              </a:rPr>
              <a:t>IE </a:t>
            </a:r>
            <a:r>
              <a:rPr lang="ko-KR" altLang="en-US" sz="2500" kern="0" dirty="0">
                <a:latin typeface="+mn-lt"/>
                <a:ea typeface="+mn-ea"/>
              </a:rPr>
              <a:t>이외 브라우저를 사용하여 애플리케이션을 실행하면 </a:t>
            </a:r>
            <a:r>
              <a:rPr lang="en-US" altLang="ko-KR" sz="2500" kern="0" dirty="0" err="1">
                <a:latin typeface="+mn-lt"/>
                <a:ea typeface="+mn-ea"/>
              </a:rPr>
              <a:t>XMLHttpRequest</a:t>
            </a:r>
            <a:r>
              <a:rPr lang="en-US" altLang="ko-KR" sz="2500" kern="0" dirty="0">
                <a:latin typeface="+mn-lt"/>
                <a:ea typeface="+mn-ea"/>
              </a:rPr>
              <a:t> </a:t>
            </a:r>
            <a:r>
              <a:rPr lang="ko-KR" altLang="en-US" sz="2500" kern="0" dirty="0">
                <a:latin typeface="+mn-lt"/>
                <a:ea typeface="+mn-ea"/>
              </a:rPr>
              <a:t>객체가 생성되지만</a:t>
            </a:r>
            <a:r>
              <a:rPr lang="en-US" altLang="ko-KR" sz="2500" kern="0" dirty="0">
                <a:latin typeface="+mn-lt"/>
                <a:ea typeface="+mn-ea"/>
              </a:rPr>
              <a:t>, IE </a:t>
            </a:r>
            <a:r>
              <a:rPr lang="ko-KR" altLang="en-US" sz="2500" kern="0" dirty="0">
                <a:latin typeface="+mn-lt"/>
                <a:ea typeface="+mn-ea"/>
              </a:rPr>
              <a:t>브라우저로 애플리케이션을 실행하면 </a:t>
            </a:r>
            <a:r>
              <a:rPr lang="en-US" altLang="ko-KR" sz="2500" kern="0" dirty="0" err="1">
                <a:latin typeface="+mn-lt"/>
                <a:ea typeface="+mn-ea"/>
              </a:rPr>
              <a:t>XMLHttpRequest</a:t>
            </a:r>
            <a:r>
              <a:rPr lang="en-US" altLang="ko-KR" sz="2500" kern="0" dirty="0">
                <a:latin typeface="+mn-lt"/>
                <a:ea typeface="+mn-ea"/>
              </a:rPr>
              <a:t> </a:t>
            </a:r>
            <a:r>
              <a:rPr lang="ko-KR" altLang="en-US" sz="2500" kern="0" dirty="0">
                <a:latin typeface="+mn-lt"/>
                <a:ea typeface="+mn-ea"/>
              </a:rPr>
              <a:t>객체가 생성되지 않는다</a:t>
            </a:r>
            <a:r>
              <a:rPr lang="en-US" altLang="ko-KR" sz="2500" kern="0" dirty="0">
                <a:latin typeface="+mn-lt"/>
                <a:ea typeface="+mn-ea"/>
              </a:rPr>
              <a:t>.</a:t>
            </a:r>
          </a:p>
          <a:p>
            <a:pPr marL="742950" lvl="1" indent="-285750" algn="l">
              <a:spcBef>
                <a:spcPct val="20000"/>
              </a:spcBef>
              <a:buFontTx/>
              <a:buChar char="–"/>
              <a:defRPr/>
            </a:pPr>
            <a:r>
              <a:rPr lang="en-US" altLang="ko-KR" sz="2800" kern="0" dirty="0" err="1">
                <a:latin typeface="+mn-lt"/>
                <a:ea typeface="+mn-ea"/>
              </a:rPr>
              <a:t>XMLHttpRequest</a:t>
            </a:r>
            <a:r>
              <a:rPr lang="en-US" altLang="ko-KR" sz="2800" kern="0" dirty="0">
                <a:latin typeface="+mn-lt"/>
                <a:ea typeface="+mn-ea"/>
              </a:rPr>
              <a:t> </a:t>
            </a:r>
            <a:r>
              <a:rPr lang="ko-KR" altLang="en-US" sz="2800" kern="0" dirty="0">
                <a:latin typeface="+mn-lt"/>
                <a:ea typeface="+mn-ea"/>
              </a:rPr>
              <a:t>객체 생성 예</a:t>
            </a:r>
          </a:p>
          <a:p>
            <a:pPr marL="1143000" lvl="2" indent="-228600" algn="l">
              <a:spcBef>
                <a:spcPct val="20000"/>
              </a:spcBef>
              <a:buFontTx/>
              <a:buChar char="•"/>
              <a:defRPr/>
            </a:pPr>
            <a:endParaRPr lang="en-US" altLang="ko-KR" kern="0" dirty="0">
              <a:latin typeface="+mn-lt"/>
              <a:ea typeface="+mn-ea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84213" y="3597275"/>
            <a:ext cx="8208962" cy="23320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lIns="360000" anchor="ctr"/>
          <a:lstStyle/>
          <a:p>
            <a:pPr algn="l">
              <a:defRPr/>
            </a:pPr>
            <a:r>
              <a:rPr lang="en-US" altLang="ko-KR" sz="1800" b="1"/>
              <a:t>if (window.XMLHttpRequest) {	//IE </a:t>
            </a:r>
            <a:r>
              <a:rPr lang="ko-KR" altLang="en-US" sz="1800" b="1"/>
              <a:t>이외</a:t>
            </a:r>
            <a:r>
              <a:rPr lang="en-US" altLang="ko-KR" sz="1800" b="1"/>
              <a:t>(FireFox, Opera</a:t>
            </a:r>
            <a:r>
              <a:rPr lang="ko-KR" altLang="en-US" sz="1800" b="1"/>
              <a:t>등</a:t>
            </a:r>
            <a:r>
              <a:rPr lang="en-US" altLang="ko-KR" sz="1800" b="1"/>
              <a:t>)</a:t>
            </a:r>
          </a:p>
          <a:p>
            <a:pPr algn="l">
              <a:defRPr/>
            </a:pPr>
            <a:r>
              <a:rPr lang="en-US" altLang="ko-KR" sz="1800" b="1"/>
              <a:t>    try {</a:t>
            </a:r>
          </a:p>
          <a:p>
            <a:pPr algn="l">
              <a:defRPr/>
            </a:pPr>
            <a:r>
              <a:rPr lang="en-US" altLang="ko-KR" sz="1800" b="1"/>
              <a:t>        return new XMLHttpRequest()</a:t>
            </a:r>
          </a:p>
          <a:p>
            <a:pPr algn="l">
              <a:defRPr/>
            </a:pPr>
            <a:r>
              <a:rPr lang="en-US" altLang="ko-KR" sz="1800" b="1"/>
              <a:t>    } catch(e) {</a:t>
            </a:r>
          </a:p>
          <a:p>
            <a:pPr algn="l">
              <a:defRPr/>
            </a:pPr>
            <a:r>
              <a:rPr lang="en-US" altLang="ko-KR" sz="1800" b="1"/>
              <a:t>        return null;</a:t>
            </a:r>
          </a:p>
          <a:p>
            <a:pPr algn="l">
              <a:defRPr/>
            </a:pPr>
            <a:r>
              <a:rPr lang="en-US" altLang="ko-KR" sz="1800" b="1"/>
              <a:t>    }</a:t>
            </a:r>
          </a:p>
          <a:p>
            <a:pPr algn="l">
              <a:defRPr/>
            </a:pPr>
            <a:r>
              <a:rPr lang="en-US" altLang="ko-KR" sz="1800" b="1"/>
              <a:t>}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0"/>
          <p:cNvSpPr>
            <a:spLocks noChangeArrowheads="1"/>
          </p:cNvSpPr>
          <p:nvPr/>
        </p:nvSpPr>
        <p:spPr bwMode="auto">
          <a:xfrm>
            <a:off x="914400" y="44450"/>
            <a:ext cx="3030538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>
            <a:lvl1pPr marL="292100" indent="-2921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ko-KR" sz="2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XMLHttpRequest </a:t>
            </a:r>
            <a:r>
              <a:rPr lang="ko-KR" altLang="en-US" sz="2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객체</a:t>
            </a:r>
            <a:endParaRPr lang="en-US" altLang="ko-KR" sz="22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52400" y="790575"/>
            <a:ext cx="8802688" cy="5734050"/>
          </a:xfrm>
          <a:prstGeom prst="rect">
            <a:avLst/>
          </a:prstGeom>
          <a:noFill/>
          <a:ln/>
        </p:spPr>
        <p:txBody>
          <a:bodyPr/>
          <a:lstStyle/>
          <a:p>
            <a:pPr marL="342900" indent="-342900" algn="l">
              <a:spcBef>
                <a:spcPct val="20000"/>
              </a:spcBef>
              <a:buFontTx/>
              <a:buChar char="•"/>
              <a:defRPr/>
            </a:pPr>
            <a:r>
              <a:rPr lang="en-US" altLang="ko-KR" sz="2800" kern="0" dirty="0">
                <a:latin typeface="+mn-lt"/>
                <a:ea typeface="+mn-ea"/>
              </a:rPr>
              <a:t>C</a:t>
            </a:r>
            <a:r>
              <a:rPr lang="en-US" altLang="ko-KR" sz="2800" kern="0" dirty="0" err="1">
                <a:latin typeface="+mn-lt"/>
                <a:ea typeface="+mn-ea"/>
              </a:rPr>
              <a:t>ross</a:t>
            </a:r>
            <a:r>
              <a:rPr lang="en-US" altLang="ko-KR" sz="2800" kern="0" dirty="0">
                <a:latin typeface="+mn-lt"/>
                <a:ea typeface="+mn-ea"/>
              </a:rPr>
              <a:t>-Browsing</a:t>
            </a:r>
          </a:p>
          <a:p>
            <a:pPr marL="342900" indent="-342900" algn="l">
              <a:spcBef>
                <a:spcPct val="20000"/>
              </a:spcBef>
              <a:buFontTx/>
              <a:buChar char="•"/>
              <a:defRPr/>
            </a:pPr>
            <a:endParaRPr lang="en-US" altLang="ko-KR" sz="2800" kern="0" dirty="0">
              <a:latin typeface="+mn-lt"/>
              <a:ea typeface="+mn-ea"/>
            </a:endParaRPr>
          </a:p>
          <a:p>
            <a:pPr marL="742950" lvl="1" indent="-285750" algn="l">
              <a:spcBef>
                <a:spcPct val="20000"/>
              </a:spcBef>
              <a:buFontTx/>
              <a:buChar char="–"/>
              <a:defRPr/>
            </a:pPr>
            <a:r>
              <a:rPr lang="ko-KR" altLang="en-US" sz="2500" kern="0" dirty="0">
                <a:latin typeface="+mn-lt"/>
                <a:ea typeface="+mn-ea"/>
              </a:rPr>
              <a:t>일반적으로 많이 사용되는 브라우저는 </a:t>
            </a:r>
            <a:r>
              <a:rPr lang="en-US" altLang="ko-KR" sz="2500" kern="0" dirty="0">
                <a:latin typeface="+mn-lt"/>
                <a:ea typeface="+mn-ea"/>
              </a:rPr>
              <a:t>IE</a:t>
            </a:r>
            <a:r>
              <a:rPr lang="ko-KR" altLang="en-US" sz="2500" kern="0" dirty="0">
                <a:latin typeface="+mn-lt"/>
                <a:ea typeface="+mn-ea"/>
              </a:rPr>
              <a:t>이다</a:t>
            </a:r>
            <a:r>
              <a:rPr lang="en-US" altLang="ko-KR" sz="2500" kern="0" dirty="0">
                <a:latin typeface="+mn-lt"/>
                <a:ea typeface="+mn-ea"/>
              </a:rPr>
              <a:t>. </a:t>
            </a:r>
            <a:r>
              <a:rPr lang="ko-KR" altLang="en-US" sz="2500" kern="0" dirty="0">
                <a:latin typeface="+mn-lt"/>
                <a:ea typeface="+mn-ea"/>
              </a:rPr>
              <a:t>그러나 </a:t>
            </a:r>
            <a:r>
              <a:rPr lang="en-US" altLang="ko-KR" sz="2500" kern="0" dirty="0">
                <a:latin typeface="+mn-lt"/>
                <a:ea typeface="+mn-ea"/>
              </a:rPr>
              <a:t>IE </a:t>
            </a:r>
            <a:r>
              <a:rPr lang="ko-KR" altLang="en-US" sz="2500" kern="0" dirty="0">
                <a:latin typeface="+mn-lt"/>
                <a:ea typeface="+mn-ea"/>
              </a:rPr>
              <a:t>브라우저를 많이 사용하는 것이지 브라우저가 </a:t>
            </a:r>
            <a:r>
              <a:rPr lang="en-US" altLang="ko-KR" sz="2500" kern="0" dirty="0">
                <a:latin typeface="+mn-lt"/>
                <a:ea typeface="+mn-ea"/>
              </a:rPr>
              <a:t>IE</a:t>
            </a:r>
            <a:r>
              <a:rPr lang="ko-KR" altLang="en-US" sz="2500" kern="0" dirty="0">
                <a:latin typeface="+mn-lt"/>
                <a:ea typeface="+mn-ea"/>
              </a:rPr>
              <a:t>만 있는 것은 아니다</a:t>
            </a:r>
            <a:r>
              <a:rPr lang="en-US" altLang="ko-KR" sz="2500" kern="0" dirty="0">
                <a:latin typeface="+mn-lt"/>
                <a:ea typeface="+mn-ea"/>
              </a:rPr>
              <a:t>.</a:t>
            </a:r>
          </a:p>
          <a:p>
            <a:pPr marL="742950" lvl="1" indent="-285750" algn="l">
              <a:spcBef>
                <a:spcPct val="20000"/>
              </a:spcBef>
              <a:buFontTx/>
              <a:buChar char="–"/>
              <a:defRPr/>
            </a:pPr>
            <a:r>
              <a:rPr lang="en-US" altLang="ko-KR" sz="2500" kern="0" dirty="0">
                <a:latin typeface="+mn-lt"/>
                <a:ea typeface="+mn-ea"/>
              </a:rPr>
              <a:t>Firefox, Netscape, Safari, Opera, </a:t>
            </a:r>
            <a:r>
              <a:rPr lang="en-US" altLang="ko-KR" sz="2500" kern="0" dirty="0" err="1">
                <a:latin typeface="+mn-lt"/>
                <a:ea typeface="+mn-ea"/>
              </a:rPr>
              <a:t>Konqueror</a:t>
            </a:r>
            <a:endParaRPr lang="en-US" altLang="ko-KR" sz="2500" kern="0" dirty="0">
              <a:latin typeface="+mn-lt"/>
              <a:ea typeface="+mn-ea"/>
            </a:endParaRPr>
          </a:p>
          <a:p>
            <a:pPr marL="742950" lvl="1" indent="-285750" algn="l">
              <a:spcBef>
                <a:spcPct val="20000"/>
              </a:spcBef>
              <a:buFontTx/>
              <a:buChar char="–"/>
              <a:defRPr/>
            </a:pPr>
            <a:r>
              <a:rPr lang="ko-KR" altLang="en-US" sz="2500" kern="0" dirty="0">
                <a:latin typeface="+mn-lt"/>
                <a:ea typeface="+mn-ea"/>
              </a:rPr>
              <a:t>브라우저마다 </a:t>
            </a:r>
            <a:r>
              <a:rPr lang="en-US" altLang="ko-KR" sz="2500" kern="0" dirty="0" err="1">
                <a:latin typeface="+mn-lt"/>
                <a:ea typeface="+mn-ea"/>
              </a:rPr>
              <a:t>XMLHttpRequest</a:t>
            </a:r>
            <a:r>
              <a:rPr lang="en-US" altLang="ko-KR" sz="2500" kern="0" dirty="0">
                <a:latin typeface="+mn-lt"/>
                <a:ea typeface="+mn-ea"/>
              </a:rPr>
              <a:t> </a:t>
            </a:r>
            <a:r>
              <a:rPr lang="ko-KR" altLang="en-US" sz="2500" kern="0" dirty="0">
                <a:latin typeface="+mn-lt"/>
                <a:ea typeface="+mn-ea"/>
              </a:rPr>
              <a:t>객체의 명칭이 다르다</a:t>
            </a:r>
            <a:r>
              <a:rPr lang="en-US" altLang="ko-KR" sz="2500" kern="0" dirty="0">
                <a:latin typeface="+mn-lt"/>
                <a:ea typeface="+mn-ea"/>
              </a:rPr>
              <a:t>.</a:t>
            </a:r>
          </a:p>
          <a:p>
            <a:pPr marL="742950" lvl="1" indent="-285750" algn="l">
              <a:spcBef>
                <a:spcPct val="20000"/>
              </a:spcBef>
              <a:buFontTx/>
              <a:buChar char="–"/>
              <a:defRPr/>
            </a:pPr>
            <a:r>
              <a:rPr lang="ko-KR" altLang="en-US" sz="2500" kern="0" dirty="0">
                <a:latin typeface="+mn-lt"/>
                <a:ea typeface="+mn-ea"/>
              </a:rPr>
              <a:t>각기 다른 객체를 통합하여 하나로 만들어야 사용자가 어떤 브라우저를 사용하더라도 이를 대응할 수 있다</a:t>
            </a:r>
            <a:r>
              <a:rPr lang="en-US" altLang="ko-KR" sz="2500" kern="0" dirty="0">
                <a:latin typeface="+mn-lt"/>
                <a:ea typeface="+mn-ea"/>
              </a:rPr>
              <a:t>.</a:t>
            </a:r>
          </a:p>
          <a:p>
            <a:pPr marL="742950" lvl="1" indent="-285750" algn="l">
              <a:spcBef>
                <a:spcPct val="20000"/>
              </a:spcBef>
              <a:buFontTx/>
              <a:buChar char="–"/>
              <a:defRPr/>
            </a:pPr>
            <a:r>
              <a:rPr lang="ko-KR" altLang="en-US" sz="2500" kern="0" dirty="0">
                <a:latin typeface="+mn-lt"/>
                <a:ea typeface="+mn-ea"/>
              </a:rPr>
              <a:t>이렇게 브라우저에 상관없이 동작하는 것을 크로스 </a:t>
            </a:r>
            <a:r>
              <a:rPr lang="ko-KR" altLang="en-US" sz="2500" kern="0" dirty="0" err="1">
                <a:latin typeface="+mn-lt"/>
                <a:ea typeface="+mn-ea"/>
              </a:rPr>
              <a:t>브라우징</a:t>
            </a:r>
            <a:r>
              <a:rPr lang="en-US" altLang="ko-KR" sz="2500" kern="0" dirty="0">
                <a:latin typeface="+mn-lt"/>
                <a:ea typeface="+mn-ea"/>
              </a:rPr>
              <a:t>(Cross-Browsing)</a:t>
            </a:r>
            <a:r>
              <a:rPr lang="ko-KR" altLang="en-US" sz="2500" kern="0" dirty="0">
                <a:latin typeface="+mn-lt"/>
                <a:ea typeface="+mn-ea"/>
              </a:rPr>
              <a:t>이라고 한다</a:t>
            </a:r>
            <a:r>
              <a:rPr lang="en-US" altLang="ko-KR" sz="2500" kern="0" dirty="0">
                <a:latin typeface="+mn-lt"/>
                <a:ea typeface="+mn-ea"/>
              </a:rPr>
              <a:t>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0"/>
          <p:cNvSpPr>
            <a:spLocks noChangeArrowheads="1"/>
          </p:cNvSpPr>
          <p:nvPr/>
        </p:nvSpPr>
        <p:spPr bwMode="auto">
          <a:xfrm>
            <a:off x="914400" y="44450"/>
            <a:ext cx="3030538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>
            <a:lvl1pPr marL="292100" indent="-2921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ko-KR" sz="2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XMLHttpRequest </a:t>
            </a:r>
            <a:r>
              <a:rPr lang="ko-KR" altLang="en-US" sz="2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객체</a:t>
            </a:r>
            <a:endParaRPr lang="en-US" altLang="ko-KR" sz="22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3" y="1214438"/>
            <a:ext cx="8626475" cy="548798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1C1C1C">
                <a:alpha val="50000"/>
              </a:srgbClr>
            </a:outerShdw>
          </a:effectLst>
        </p:spPr>
        <p:txBody>
          <a:bodyPr lIns="360000" anchor="ctr"/>
          <a:lstStyle/>
          <a:p>
            <a:pPr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700" kern="0" dirty="0" err="1">
                <a:solidFill>
                  <a:sysClr val="windowText" lastClr="000000"/>
                </a:solidFill>
              </a:rPr>
              <a:t>founction</a:t>
            </a:r>
            <a:r>
              <a:rPr kumimoji="0" lang="en-US" altLang="ko-KR" sz="1700" kern="0" dirty="0">
                <a:solidFill>
                  <a:sysClr val="windowText" lastClr="000000"/>
                </a:solidFill>
              </a:rPr>
              <a:t> create</a:t>
            </a:r>
            <a:r>
              <a:rPr kumimoji="0" lang="en-US" altLang="ko-KR" sz="1700" kern="0" dirty="0" err="1">
                <a:solidFill>
                  <a:sysClr val="windowText" lastClr="000000"/>
                </a:solidFill>
              </a:rPr>
              <a:t>XMLHttpRequest</a:t>
            </a:r>
            <a:r>
              <a:rPr kumimoji="0" lang="en-US" altLang="ko-KR" sz="1700" kern="0" dirty="0">
                <a:solidFill>
                  <a:sysClr val="windowText" lastClr="000000"/>
                </a:solidFill>
              </a:rPr>
              <a:t>(){</a:t>
            </a:r>
          </a:p>
          <a:p>
            <a:pPr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700" kern="0" dirty="0">
                <a:solidFill>
                  <a:sysClr val="windowText" lastClr="000000"/>
                </a:solidFill>
              </a:rPr>
              <a:t>    </a:t>
            </a:r>
            <a:r>
              <a:rPr kumimoji="0" lang="en-US" altLang="ko-KR" sz="1700" kern="0" dirty="0" err="1">
                <a:solidFill>
                  <a:sysClr val="windowText" lastClr="000000"/>
                </a:solidFill>
              </a:rPr>
              <a:t>var</a:t>
            </a:r>
            <a:r>
              <a:rPr kumimoji="0" lang="en-US" altLang="ko-KR" sz="1700" kern="0" dirty="0">
                <a:solidFill>
                  <a:sysClr val="windowText" lastClr="000000"/>
                </a:solidFill>
              </a:rPr>
              <a:t> </a:t>
            </a:r>
            <a:r>
              <a:rPr kumimoji="0" lang="en-US" altLang="ko-KR" sz="1700" kern="0" dirty="0" err="1">
                <a:solidFill>
                  <a:sysClr val="windowText" lastClr="000000"/>
                </a:solidFill>
              </a:rPr>
              <a:t>reqHttp</a:t>
            </a:r>
            <a:r>
              <a:rPr kumimoji="0" lang="en-US" altLang="ko-KR" sz="1700" kern="0" dirty="0">
                <a:solidFill>
                  <a:sysClr val="windowText" lastClr="000000"/>
                </a:solidFill>
              </a:rPr>
              <a:t>;</a:t>
            </a:r>
          </a:p>
          <a:p>
            <a:pPr marL="0" lvl="1"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700" kern="0" dirty="0">
                <a:solidFill>
                  <a:sysClr val="windowText" lastClr="000000"/>
                </a:solidFill>
              </a:rPr>
              <a:t>if (</a:t>
            </a:r>
            <a:r>
              <a:rPr kumimoji="0" lang="en-US" altLang="ko-KR" sz="1700" kern="0" dirty="0" err="1">
                <a:solidFill>
                  <a:sysClr val="windowText" lastClr="000000"/>
                </a:solidFill>
              </a:rPr>
              <a:t>window.ActiveXObject</a:t>
            </a:r>
            <a:r>
              <a:rPr kumimoji="0" lang="en-US" altLang="ko-KR" sz="1700" kern="0" dirty="0">
                <a:solidFill>
                  <a:sysClr val="windowText" lastClr="000000"/>
                </a:solidFill>
              </a:rPr>
              <a:t>) {</a:t>
            </a:r>
          </a:p>
          <a:p>
            <a:pPr marL="0" lvl="1"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700" kern="0" dirty="0">
                <a:solidFill>
                  <a:sysClr val="windowText" lastClr="000000"/>
                </a:solidFill>
              </a:rPr>
              <a:t>    try {    </a:t>
            </a:r>
            <a:r>
              <a:rPr kumimoji="0" lang="en-US" altLang="ko-KR" sz="1700" kern="0" dirty="0" err="1">
                <a:solidFill>
                  <a:sysClr val="windowText" lastClr="000000"/>
                </a:solidFill>
              </a:rPr>
              <a:t>reqHttp</a:t>
            </a:r>
            <a:r>
              <a:rPr kumimoji="0" lang="en-US" altLang="ko-KR" sz="1700" kern="0" dirty="0">
                <a:solidFill>
                  <a:sysClr val="windowText" lastClr="000000"/>
                </a:solidFill>
              </a:rPr>
              <a:t> = new </a:t>
            </a:r>
            <a:r>
              <a:rPr kumimoji="0" lang="en-US" altLang="ko-KR" sz="1700" kern="0" dirty="0" err="1">
                <a:solidFill>
                  <a:sysClr val="windowText" lastClr="000000"/>
                </a:solidFill>
              </a:rPr>
              <a:t>ActiveXObject</a:t>
            </a:r>
            <a:r>
              <a:rPr kumimoji="0" lang="en-US" altLang="ko-KR" sz="1700" kern="0" dirty="0">
                <a:solidFill>
                  <a:sysClr val="windowText" lastClr="000000"/>
                </a:solidFill>
              </a:rPr>
              <a:t>("Msxml2.XMLHTTP");</a:t>
            </a:r>
          </a:p>
          <a:p>
            <a:pPr marL="0" lvl="1"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700" kern="0" dirty="0">
                <a:solidFill>
                  <a:sysClr val="windowText" lastClr="000000"/>
                </a:solidFill>
              </a:rPr>
              <a:t>    } catch(e) {</a:t>
            </a:r>
          </a:p>
          <a:p>
            <a:pPr marL="0" lvl="1"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700" kern="0" dirty="0">
                <a:solidFill>
                  <a:sysClr val="windowText" lastClr="000000"/>
                </a:solidFill>
              </a:rPr>
              <a:t>        try {</a:t>
            </a:r>
          </a:p>
          <a:p>
            <a:pPr marL="0" lvl="1"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700" kern="0" dirty="0">
                <a:solidFill>
                  <a:sysClr val="windowText" lastClr="000000"/>
                </a:solidFill>
              </a:rPr>
              <a:t>	        </a:t>
            </a:r>
            <a:r>
              <a:rPr kumimoji="0" lang="en-US" altLang="ko-KR" sz="1700" kern="0" dirty="0" err="1">
                <a:solidFill>
                  <a:sysClr val="windowText" lastClr="000000"/>
                </a:solidFill>
              </a:rPr>
              <a:t>reqHttp</a:t>
            </a:r>
            <a:r>
              <a:rPr kumimoji="0" lang="en-US" altLang="ko-KR" sz="1700" kern="0" dirty="0">
                <a:solidFill>
                  <a:sysClr val="windowText" lastClr="000000"/>
                </a:solidFill>
              </a:rPr>
              <a:t> = new </a:t>
            </a:r>
            <a:r>
              <a:rPr kumimoji="0" lang="en-US" altLang="ko-KR" sz="1700" kern="0" dirty="0" err="1">
                <a:solidFill>
                  <a:sysClr val="windowText" lastClr="000000"/>
                </a:solidFill>
              </a:rPr>
              <a:t>ActiveXObject</a:t>
            </a:r>
            <a:r>
              <a:rPr kumimoji="0" lang="en-US" altLang="ko-KR" sz="1700" kern="0" dirty="0">
                <a:solidFill>
                  <a:sysClr val="windowText" lastClr="000000"/>
                </a:solidFill>
              </a:rPr>
              <a:t>("</a:t>
            </a:r>
            <a:r>
              <a:rPr kumimoji="0" lang="en-US" altLang="ko-KR" sz="1700" kern="0" dirty="0" err="1">
                <a:solidFill>
                  <a:sysClr val="windowText" lastClr="000000"/>
                </a:solidFill>
              </a:rPr>
              <a:t>Microsoft.XMLHTTP</a:t>
            </a:r>
            <a:r>
              <a:rPr kumimoji="0" lang="en-US" altLang="ko-KR" sz="1700" kern="0" dirty="0">
                <a:solidFill>
                  <a:sysClr val="windowText" lastClr="000000"/>
                </a:solidFill>
              </a:rPr>
              <a:t>");</a:t>
            </a:r>
          </a:p>
          <a:p>
            <a:pPr marL="0" lvl="1"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700" kern="0" dirty="0">
                <a:solidFill>
                  <a:sysClr val="windowText" lastClr="000000"/>
                </a:solidFill>
              </a:rPr>
              <a:t>        } catch(e1) {</a:t>
            </a:r>
          </a:p>
          <a:p>
            <a:pPr marL="0" lvl="1"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700" kern="0" dirty="0">
                <a:solidFill>
                  <a:sysClr val="windowText" lastClr="000000"/>
                </a:solidFill>
              </a:rPr>
              <a:t>	        </a:t>
            </a:r>
            <a:r>
              <a:rPr kumimoji="0" lang="en-US" altLang="ko-KR" sz="1700" kern="0" dirty="0" err="1">
                <a:solidFill>
                  <a:sysClr val="windowText" lastClr="000000"/>
                </a:solidFill>
              </a:rPr>
              <a:t>reqHttp</a:t>
            </a:r>
            <a:r>
              <a:rPr kumimoji="0" lang="en-US" altLang="ko-KR" sz="1700" kern="0" dirty="0">
                <a:solidFill>
                  <a:sysClr val="windowText" lastClr="000000"/>
                </a:solidFill>
              </a:rPr>
              <a:t> = null;</a:t>
            </a:r>
          </a:p>
          <a:p>
            <a:pPr marL="0" lvl="1"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700" kern="0" dirty="0">
                <a:solidFill>
                  <a:sysClr val="windowText" lastClr="000000"/>
                </a:solidFill>
              </a:rPr>
              <a:t>	    }</a:t>
            </a:r>
          </a:p>
          <a:p>
            <a:pPr marL="0" lvl="1"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700" kern="0" dirty="0">
                <a:solidFill>
                  <a:sysClr val="windowText" lastClr="000000"/>
                </a:solidFill>
              </a:rPr>
              <a:t>    }</a:t>
            </a:r>
          </a:p>
          <a:p>
            <a:pPr marL="0" lvl="1"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700" kern="0" dirty="0">
                <a:solidFill>
                  <a:sysClr val="windowText" lastClr="000000"/>
                </a:solidFill>
              </a:rPr>
              <a:t>} else if (</a:t>
            </a:r>
            <a:r>
              <a:rPr kumimoji="0" lang="en-US" altLang="ko-KR" sz="1700" kern="0" dirty="0" err="1">
                <a:solidFill>
                  <a:sysClr val="windowText" lastClr="000000"/>
                </a:solidFill>
              </a:rPr>
              <a:t>window.XMLHttpRequest</a:t>
            </a:r>
            <a:r>
              <a:rPr kumimoji="0" lang="en-US" altLang="ko-KR" sz="1700" kern="0" dirty="0">
                <a:solidFill>
                  <a:sysClr val="windowText" lastClr="000000"/>
                </a:solidFill>
              </a:rPr>
              <a:t>) {</a:t>
            </a:r>
          </a:p>
          <a:p>
            <a:pPr marL="0" lvl="1"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700" kern="0" dirty="0">
                <a:solidFill>
                  <a:sysClr val="windowText" lastClr="000000"/>
                </a:solidFill>
              </a:rPr>
              <a:t>    try{</a:t>
            </a:r>
          </a:p>
          <a:p>
            <a:pPr marL="0" lvl="1"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700" kern="0" dirty="0">
                <a:solidFill>
                  <a:sysClr val="windowText" lastClr="000000"/>
                </a:solidFill>
              </a:rPr>
              <a:t>        </a:t>
            </a:r>
            <a:r>
              <a:rPr kumimoji="0" lang="en-US" altLang="ko-KR" sz="1700" kern="0" dirty="0" err="1">
                <a:solidFill>
                  <a:sysClr val="windowText" lastClr="000000"/>
                </a:solidFill>
              </a:rPr>
              <a:t>reqHttp</a:t>
            </a:r>
            <a:r>
              <a:rPr kumimoji="0" lang="en-US" altLang="ko-KR" sz="1700" kern="0" dirty="0">
                <a:solidFill>
                  <a:sysClr val="windowText" lastClr="000000"/>
                </a:solidFill>
              </a:rPr>
              <a:t> = new </a:t>
            </a:r>
            <a:r>
              <a:rPr kumimoji="0" lang="en-US" altLang="ko-KR" sz="1700" kern="0" dirty="0" err="1">
                <a:solidFill>
                  <a:sysClr val="windowText" lastClr="000000"/>
                </a:solidFill>
              </a:rPr>
              <a:t>XMLHttpRequest</a:t>
            </a:r>
            <a:r>
              <a:rPr kumimoji="0" lang="en-US" altLang="ko-KR" sz="1700" kern="0" dirty="0">
                <a:solidFill>
                  <a:sysClr val="windowText" lastClr="000000"/>
                </a:solidFill>
              </a:rPr>
              <a:t>()</a:t>
            </a:r>
          </a:p>
          <a:p>
            <a:pPr marL="0" lvl="1"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700" kern="0" dirty="0">
                <a:solidFill>
                  <a:sysClr val="windowText" lastClr="000000"/>
                </a:solidFill>
              </a:rPr>
              <a:t>    } catch(e1) {</a:t>
            </a:r>
          </a:p>
          <a:p>
            <a:pPr marL="0" lvl="1"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700" kern="0" dirty="0">
                <a:solidFill>
                  <a:sysClr val="windowText" lastClr="000000"/>
                </a:solidFill>
              </a:rPr>
              <a:t>        </a:t>
            </a:r>
            <a:r>
              <a:rPr kumimoji="0" lang="en-US" altLang="ko-KR" sz="1700" kern="0" dirty="0" err="1">
                <a:solidFill>
                  <a:sysClr val="windowText" lastClr="000000"/>
                </a:solidFill>
              </a:rPr>
              <a:t>reqHttp</a:t>
            </a:r>
            <a:r>
              <a:rPr kumimoji="0" lang="en-US" altLang="ko-KR" sz="1700" kern="0" dirty="0">
                <a:solidFill>
                  <a:sysClr val="windowText" lastClr="000000"/>
                </a:solidFill>
              </a:rPr>
              <a:t> = null</a:t>
            </a:r>
          </a:p>
          <a:p>
            <a:pPr marL="0" lvl="1"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700" kern="0" dirty="0">
                <a:solidFill>
                  <a:sysClr val="windowText" lastClr="000000"/>
                </a:solidFill>
              </a:rPr>
              <a:t>    }</a:t>
            </a:r>
          </a:p>
          <a:p>
            <a:pPr marL="0" lvl="1"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700" kern="0" dirty="0">
                <a:solidFill>
                  <a:sysClr val="windowText" lastClr="000000"/>
                </a:solidFill>
              </a:rPr>
              <a:t>} else {</a:t>
            </a:r>
          </a:p>
          <a:p>
            <a:pPr marL="0" lvl="1"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700" kern="0" dirty="0">
                <a:solidFill>
                  <a:sysClr val="windowText" lastClr="000000"/>
                </a:solidFill>
              </a:rPr>
              <a:t>    </a:t>
            </a:r>
            <a:r>
              <a:rPr kumimoji="0" lang="en-US" altLang="ko-KR" sz="1700" kern="0" dirty="0" err="1">
                <a:solidFill>
                  <a:sysClr val="windowText" lastClr="000000"/>
                </a:solidFill>
              </a:rPr>
              <a:t>reqHttp</a:t>
            </a:r>
            <a:r>
              <a:rPr kumimoji="0" lang="en-US" altLang="ko-KR" sz="1700" kern="0" dirty="0">
                <a:solidFill>
                  <a:sysClr val="windowText" lastClr="000000"/>
                </a:solidFill>
              </a:rPr>
              <a:t> = null;</a:t>
            </a:r>
          </a:p>
          <a:p>
            <a:pPr marL="0" lvl="1"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700" kern="0" dirty="0">
                <a:solidFill>
                  <a:sysClr val="windowText" lastClr="000000"/>
                </a:solidFill>
              </a:rPr>
              <a:t>}</a:t>
            </a:r>
          </a:p>
          <a:p>
            <a:pPr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700" kern="0" dirty="0">
                <a:solidFill>
                  <a:sysClr val="windowText" lastClr="000000"/>
                </a:solidFill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95313" y="642938"/>
            <a:ext cx="3143250" cy="4619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l">
              <a:spcBef>
                <a:spcPct val="20000"/>
              </a:spcBef>
              <a:buFontTx/>
              <a:buChar char="•"/>
              <a:defRPr/>
            </a:pPr>
            <a:r>
              <a:rPr lang="en-US" altLang="ko-KR" kern="0" dirty="0"/>
              <a:t>Cross-Browsing </a:t>
            </a:r>
            <a:r>
              <a:rPr lang="ko-KR" altLang="en-US" kern="0" dirty="0"/>
              <a:t>예</a:t>
            </a:r>
            <a:endParaRPr lang="en-US" altLang="ko-KR" kern="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0"/>
          <p:cNvSpPr>
            <a:spLocks noChangeArrowheads="1"/>
          </p:cNvSpPr>
          <p:nvPr/>
        </p:nvSpPr>
        <p:spPr bwMode="auto">
          <a:xfrm>
            <a:off x="914400" y="44450"/>
            <a:ext cx="3030538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>
            <a:lvl1pPr marL="292100" indent="-2921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ko-KR" sz="2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XMLHttpRequest </a:t>
            </a:r>
            <a:r>
              <a:rPr lang="ko-KR" altLang="en-US" sz="2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객체</a:t>
            </a:r>
            <a:endParaRPr lang="en-US" altLang="ko-KR" sz="22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95313" y="642938"/>
            <a:ext cx="3786187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l">
              <a:spcBef>
                <a:spcPct val="20000"/>
              </a:spcBef>
              <a:buClr>
                <a:srgbClr val="000000"/>
              </a:buClr>
              <a:buSzPct val="60000"/>
              <a:buFont typeface="Wingdings" pitchFamily="2" charset="2"/>
              <a:buChar char="n"/>
              <a:defRPr/>
            </a:pPr>
            <a:r>
              <a:rPr lang="en-US" altLang="en-US" sz="2800" kern="0" dirty="0">
                <a:solidFill>
                  <a:srgbClr val="000000"/>
                </a:solidFill>
                <a:latin typeface="Tahoma"/>
                <a:ea typeface="굴림"/>
              </a:rPr>
              <a:t>crossbrowser.html</a:t>
            </a:r>
            <a:endParaRPr lang="en-US" altLang="ko-KR" sz="2800" kern="0" dirty="0">
              <a:solidFill>
                <a:srgbClr val="000000"/>
              </a:solidFill>
              <a:latin typeface="Tahoma"/>
              <a:ea typeface="굴림"/>
            </a:endParaRPr>
          </a:p>
        </p:txBody>
      </p:sp>
      <p:pic>
        <p:nvPicPr>
          <p:cNvPr id="29700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143000"/>
            <a:ext cx="8358188" cy="55006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0"/>
          <p:cNvSpPr>
            <a:spLocks noChangeArrowheads="1"/>
          </p:cNvSpPr>
          <p:nvPr/>
        </p:nvSpPr>
        <p:spPr bwMode="auto">
          <a:xfrm>
            <a:off x="914400" y="44450"/>
            <a:ext cx="3030538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>
            <a:lvl1pPr marL="292100" indent="-2921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ko-KR" sz="2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Ajax </a:t>
            </a:r>
            <a:r>
              <a:rPr lang="ko-KR" altLang="en-US" sz="2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란</a:t>
            </a:r>
            <a:r>
              <a:rPr lang="en-US" altLang="ko-KR" sz="2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</a:p>
        </p:txBody>
      </p:sp>
      <p:sp>
        <p:nvSpPr>
          <p:cNvPr id="12291" name="Rectangle 7"/>
          <p:cNvSpPr>
            <a:spLocks noChangeArrowheads="1"/>
          </p:cNvSpPr>
          <p:nvPr/>
        </p:nvSpPr>
        <p:spPr bwMode="auto">
          <a:xfrm>
            <a:off x="2309813" y="1123950"/>
            <a:ext cx="8802687" cy="573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68000"/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endParaRPr lang="en-US" altLang="ko-KR" sz="3000"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endParaRPr lang="en-US" altLang="ko-KR" sz="3000"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endParaRPr lang="en-US" altLang="ko-KR" sz="3000"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endParaRPr lang="en-US" altLang="ko-KR" sz="3000"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endParaRPr lang="en-US" altLang="ko-KR" sz="3000"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endParaRPr lang="en-US" altLang="ko-KR" sz="3000">
              <a:latin typeface="Tahoma" panose="020B0604030504040204" pitchFamily="34" charset="0"/>
            </a:endParaRPr>
          </a:p>
          <a:p>
            <a:pPr algn="l"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r>
              <a:rPr lang="ko-KR" altLang="en-US" sz="3000">
                <a:latin typeface="Tahoma" panose="020B0604030504040204" pitchFamily="34" charset="0"/>
              </a:rPr>
              <a:t>참고</a:t>
            </a:r>
          </a:p>
          <a:p>
            <a:pPr lvl="1" algn="l" eaLnBrk="1" hangingPunct="1">
              <a:spcBef>
                <a:spcPct val="20000"/>
              </a:spcBef>
              <a:buClr>
                <a:srgbClr val="5F5F5F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ko-KR" sz="2600">
                <a:latin typeface="Tahoma" panose="020B0604030504040204" pitchFamily="34" charset="0"/>
                <a:hlinkClick r:id="rId2"/>
              </a:rPr>
              <a:t>http://www.adaptivepath.com/publications/essays/archives/000385.php</a:t>
            </a:r>
            <a:endParaRPr lang="en-US" altLang="ko-KR" sz="2600">
              <a:latin typeface="Tahoma" panose="020B0604030504040204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095500" y="857250"/>
            <a:ext cx="7329488" cy="5734050"/>
          </a:xfrm>
          <a:prstGeom prst="rect">
            <a:avLst/>
          </a:prstGeom>
          <a:noFill/>
          <a:ln/>
        </p:spPr>
        <p:txBody>
          <a:bodyPr/>
          <a:lstStyle/>
          <a:p>
            <a:pPr marL="342900" indent="-342900" algn="l">
              <a:spcBef>
                <a:spcPct val="20000"/>
              </a:spcBef>
              <a:buFontTx/>
              <a:buChar char="•"/>
              <a:defRPr/>
            </a:pPr>
            <a:r>
              <a:rPr lang="en-US" altLang="ko-KR" sz="3200" kern="0" dirty="0">
                <a:latin typeface="+mn-lt"/>
                <a:ea typeface="+mn-ea"/>
              </a:rPr>
              <a:t>Jesse James Garrett</a:t>
            </a:r>
          </a:p>
          <a:p>
            <a:pPr marL="342900" indent="-342900" algn="l">
              <a:spcBef>
                <a:spcPct val="20000"/>
              </a:spcBef>
              <a:buFontTx/>
              <a:buChar char="•"/>
              <a:defRPr/>
            </a:pPr>
            <a:r>
              <a:rPr lang="en-US" altLang="ko-KR" sz="3200" kern="0" dirty="0">
                <a:latin typeface="+mn-lt"/>
                <a:ea typeface="+mn-ea"/>
              </a:rPr>
              <a:t>Ajax: A New Approach to Web Applications</a:t>
            </a:r>
          </a:p>
          <a:p>
            <a:pPr marL="342900" indent="-342900" algn="l">
              <a:spcBef>
                <a:spcPct val="20000"/>
              </a:spcBef>
              <a:buFontTx/>
              <a:buChar char="•"/>
              <a:defRPr/>
            </a:pPr>
            <a:r>
              <a:rPr lang="en-US" altLang="ko-KR" sz="3200" kern="0" dirty="0">
                <a:latin typeface="+mn-lt"/>
                <a:ea typeface="+mn-ea"/>
              </a:rPr>
              <a:t>Feb 18, 2005</a:t>
            </a:r>
          </a:p>
          <a:p>
            <a:pPr marL="342900" indent="-342900" algn="l">
              <a:spcBef>
                <a:spcPct val="20000"/>
              </a:spcBef>
              <a:buFontTx/>
              <a:buChar char="•"/>
              <a:defRPr/>
            </a:pPr>
            <a:endParaRPr lang="en-US" altLang="ko-KR" sz="3200" kern="0" dirty="0">
              <a:latin typeface="+mn-lt"/>
              <a:ea typeface="+mn-ea"/>
            </a:endParaRPr>
          </a:p>
          <a:p>
            <a:pPr marL="342900" indent="-342900" algn="l">
              <a:spcBef>
                <a:spcPct val="20000"/>
              </a:spcBef>
              <a:buFontTx/>
              <a:buChar char="•"/>
              <a:defRPr/>
            </a:pPr>
            <a:endParaRPr lang="en-US" altLang="ko-KR" sz="3200" kern="0" dirty="0">
              <a:latin typeface="+mn-lt"/>
              <a:ea typeface="+mn-ea"/>
            </a:endParaRPr>
          </a:p>
          <a:p>
            <a:pPr marL="342900" indent="-342900" algn="l">
              <a:spcBef>
                <a:spcPct val="20000"/>
              </a:spcBef>
              <a:buFontTx/>
              <a:buChar char="•"/>
              <a:defRPr/>
            </a:pPr>
            <a:endParaRPr lang="en-US" altLang="ko-KR" sz="3200" kern="0" dirty="0">
              <a:latin typeface="+mn-lt"/>
              <a:ea typeface="+mn-ea"/>
            </a:endParaRPr>
          </a:p>
        </p:txBody>
      </p:sp>
      <p:pic>
        <p:nvPicPr>
          <p:cNvPr id="12293" name="Picture 4" descr="[Photo: Jesse James Garrett]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1000125"/>
            <a:ext cx="171450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1263650"/>
            <a:ext cx="8953500" cy="530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23" name="Rectangle 10"/>
          <p:cNvSpPr>
            <a:spLocks noChangeArrowheads="1"/>
          </p:cNvSpPr>
          <p:nvPr/>
        </p:nvSpPr>
        <p:spPr bwMode="auto">
          <a:xfrm>
            <a:off x="914400" y="44450"/>
            <a:ext cx="3030538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>
            <a:lvl1pPr marL="292100" indent="-2921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ko-KR" sz="2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XMLHttpRequest </a:t>
            </a:r>
            <a:r>
              <a:rPr lang="ko-KR" altLang="en-US" sz="2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객체</a:t>
            </a:r>
            <a:endParaRPr lang="en-US" altLang="ko-KR" sz="22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95313" y="642938"/>
            <a:ext cx="3786187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l">
              <a:spcBef>
                <a:spcPct val="20000"/>
              </a:spcBef>
              <a:buClr>
                <a:srgbClr val="000000"/>
              </a:buClr>
              <a:buSzPct val="60000"/>
              <a:buFont typeface="Wingdings" pitchFamily="2" charset="2"/>
              <a:buChar char="n"/>
              <a:defRPr/>
            </a:pPr>
            <a:r>
              <a:rPr lang="en-US" altLang="en-US" sz="2800" kern="0" dirty="0">
                <a:solidFill>
                  <a:srgbClr val="000000"/>
                </a:solidFill>
                <a:latin typeface="Tahoma"/>
                <a:ea typeface="굴림"/>
              </a:rPr>
              <a:t>crossbrowser.html</a:t>
            </a:r>
            <a:endParaRPr lang="en-US" altLang="ko-KR" sz="2800" kern="0" dirty="0">
              <a:solidFill>
                <a:srgbClr val="000000"/>
              </a:solidFill>
              <a:latin typeface="Tahoma"/>
              <a:ea typeface="굴림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0"/>
          <p:cNvSpPr>
            <a:spLocks noChangeArrowheads="1"/>
          </p:cNvSpPr>
          <p:nvPr/>
        </p:nvSpPr>
        <p:spPr bwMode="auto">
          <a:xfrm>
            <a:off x="914400" y="44450"/>
            <a:ext cx="3030538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>
            <a:lvl1pPr marL="292100" indent="-2921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ko-KR" sz="2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XMLHttpRequest </a:t>
            </a:r>
            <a:r>
              <a:rPr lang="ko-KR" altLang="en-US" sz="2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객체</a:t>
            </a:r>
            <a:endParaRPr lang="en-US" altLang="ko-KR" sz="22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52438" y="928688"/>
            <a:ext cx="8802687" cy="3643312"/>
          </a:xfrm>
          <a:prstGeom prst="rect">
            <a:avLst/>
          </a:prstGeom>
          <a:noFill/>
          <a:ln/>
        </p:spPr>
        <p:txBody>
          <a:bodyPr/>
          <a:lstStyle/>
          <a:p>
            <a:pPr marL="342900" indent="-342900" algn="l">
              <a:spcBef>
                <a:spcPct val="20000"/>
              </a:spcBef>
              <a:buFontTx/>
              <a:buChar char="•"/>
              <a:defRPr/>
            </a:pPr>
            <a:r>
              <a:rPr lang="en-US" altLang="ko-KR" sz="2800" kern="0" dirty="0">
                <a:latin typeface="+mn-lt"/>
                <a:ea typeface="+mn-ea"/>
              </a:rPr>
              <a:t>XHR(</a:t>
            </a:r>
            <a:r>
              <a:rPr lang="en-US" altLang="ko-KR" sz="2800" kern="0" dirty="0" err="1">
                <a:latin typeface="+mn-lt"/>
                <a:ea typeface="+mn-ea"/>
              </a:rPr>
              <a:t>XMLHttpRequest</a:t>
            </a:r>
            <a:r>
              <a:rPr lang="en-US" altLang="ko-KR" sz="2800" kern="0" dirty="0">
                <a:latin typeface="+mn-lt"/>
                <a:ea typeface="+mn-ea"/>
              </a:rPr>
              <a:t>)  </a:t>
            </a:r>
            <a:r>
              <a:rPr lang="ko-KR" altLang="en-US" sz="2800" kern="0" dirty="0">
                <a:latin typeface="+mn-lt"/>
                <a:ea typeface="+mn-ea"/>
              </a:rPr>
              <a:t>속성</a:t>
            </a:r>
          </a:p>
          <a:p>
            <a:pPr marL="742950" lvl="1" indent="-285750" algn="l">
              <a:spcBef>
                <a:spcPct val="20000"/>
              </a:spcBef>
              <a:buFontTx/>
              <a:buChar char="–"/>
              <a:defRPr/>
            </a:pPr>
            <a:r>
              <a:rPr lang="en-US" altLang="ko-KR" sz="2500" b="1" kern="0" dirty="0" err="1">
                <a:latin typeface="+mn-lt"/>
                <a:ea typeface="+mn-ea"/>
              </a:rPr>
              <a:t>onreadystatechange</a:t>
            </a:r>
            <a:endParaRPr lang="en-US" altLang="ko-KR" sz="2500" b="1" kern="0" dirty="0">
              <a:latin typeface="+mn-lt"/>
              <a:ea typeface="+mn-ea"/>
            </a:endParaRPr>
          </a:p>
          <a:p>
            <a:pPr marL="1143000" lvl="2" indent="-228600" algn="l">
              <a:spcBef>
                <a:spcPct val="20000"/>
              </a:spcBef>
              <a:buFontTx/>
              <a:buChar char="•"/>
              <a:defRPr/>
            </a:pPr>
            <a:r>
              <a:rPr lang="ko-KR" altLang="en-US" kern="0" dirty="0">
                <a:latin typeface="+mn-lt"/>
                <a:ea typeface="+mn-ea"/>
              </a:rPr>
              <a:t>자바스크립트 </a:t>
            </a:r>
            <a:r>
              <a:rPr lang="ko-KR" altLang="en-US" kern="0" dirty="0" err="1">
                <a:latin typeface="+mn-lt"/>
                <a:ea typeface="+mn-ea"/>
              </a:rPr>
              <a:t>콜백함수</a:t>
            </a:r>
            <a:r>
              <a:rPr lang="en-US" altLang="ko-KR" kern="0" dirty="0">
                <a:latin typeface="+mn-lt"/>
                <a:ea typeface="+mn-ea"/>
              </a:rPr>
              <a:t>(</a:t>
            </a:r>
            <a:r>
              <a:rPr lang="en-US" altLang="ko-KR" kern="0" dirty="0" err="1">
                <a:latin typeface="+mn-lt"/>
                <a:ea typeface="+mn-ea"/>
              </a:rPr>
              <a:t>funtion</a:t>
            </a:r>
            <a:r>
              <a:rPr lang="en-US" altLang="ko-KR" kern="0" dirty="0">
                <a:latin typeface="+mn-lt"/>
                <a:ea typeface="+mn-ea"/>
              </a:rPr>
              <a:t> pointer)</a:t>
            </a:r>
            <a:r>
              <a:rPr lang="ko-KR" altLang="en-US" kern="0" dirty="0">
                <a:latin typeface="+mn-lt"/>
                <a:ea typeface="+mn-ea"/>
              </a:rPr>
              <a:t>를 지정한다</a:t>
            </a:r>
            <a:r>
              <a:rPr lang="en-US" altLang="ko-KR" kern="0" dirty="0">
                <a:latin typeface="+mn-lt"/>
                <a:ea typeface="+mn-ea"/>
              </a:rPr>
              <a:t>. </a:t>
            </a:r>
          </a:p>
          <a:p>
            <a:pPr marL="1143000" lvl="2" indent="-228600" algn="l">
              <a:spcBef>
                <a:spcPct val="20000"/>
              </a:spcBef>
              <a:buFontTx/>
              <a:buChar char="•"/>
              <a:defRPr/>
            </a:pPr>
            <a:r>
              <a:rPr lang="ko-KR" altLang="en-US" kern="0" dirty="0" err="1">
                <a:latin typeface="+mn-lt"/>
                <a:ea typeface="+mn-ea"/>
              </a:rPr>
              <a:t>콜백함수는</a:t>
            </a:r>
            <a:r>
              <a:rPr lang="ko-KR" altLang="en-US" kern="0" dirty="0">
                <a:latin typeface="+mn-lt"/>
                <a:ea typeface="+mn-ea"/>
              </a:rPr>
              <a:t> </a:t>
            </a:r>
            <a:r>
              <a:rPr lang="en-US" altLang="ko-KR" kern="0" dirty="0" err="1">
                <a:latin typeface="+mn-lt"/>
                <a:ea typeface="+mn-ea"/>
              </a:rPr>
              <a:t>readyState</a:t>
            </a:r>
            <a:r>
              <a:rPr lang="en-US" altLang="ko-KR" kern="0" dirty="0">
                <a:latin typeface="+mn-lt"/>
                <a:ea typeface="+mn-ea"/>
              </a:rPr>
              <a:t> </a:t>
            </a:r>
            <a:r>
              <a:rPr lang="ko-KR" altLang="en-US" kern="0" dirty="0">
                <a:latin typeface="+mn-lt"/>
                <a:ea typeface="+mn-ea"/>
              </a:rPr>
              <a:t>값이 변할 때 마다 호출된다</a:t>
            </a:r>
            <a:r>
              <a:rPr lang="en-US" altLang="ko-KR" kern="0" dirty="0">
                <a:latin typeface="+mn-lt"/>
                <a:ea typeface="+mn-ea"/>
              </a:rPr>
              <a:t>. </a:t>
            </a:r>
          </a:p>
          <a:p>
            <a:pPr marL="1143000" lvl="2" indent="-228600" algn="l">
              <a:spcBef>
                <a:spcPct val="20000"/>
              </a:spcBef>
              <a:buFontTx/>
              <a:buChar char="•"/>
              <a:defRPr/>
            </a:pPr>
            <a:r>
              <a:rPr lang="ko-KR" altLang="en-US" kern="0" dirty="0">
                <a:latin typeface="+mn-lt"/>
                <a:ea typeface="+mn-ea"/>
              </a:rPr>
              <a:t>요청이 서버로 보내지면 </a:t>
            </a:r>
            <a:r>
              <a:rPr lang="en-US" altLang="ko-KR" kern="0" dirty="0" err="1">
                <a:latin typeface="+mn-lt"/>
                <a:ea typeface="+mn-ea"/>
              </a:rPr>
              <a:t>readyState</a:t>
            </a:r>
            <a:r>
              <a:rPr lang="en-US" altLang="ko-KR" kern="0" dirty="0">
                <a:latin typeface="+mn-lt"/>
                <a:ea typeface="+mn-ea"/>
              </a:rPr>
              <a:t> </a:t>
            </a:r>
            <a:r>
              <a:rPr lang="ko-KR" altLang="en-US" kern="0" dirty="0">
                <a:latin typeface="+mn-lt"/>
                <a:ea typeface="+mn-ea"/>
              </a:rPr>
              <a:t>는 </a:t>
            </a:r>
            <a:r>
              <a:rPr lang="en-US" altLang="ko-KR" kern="0" dirty="0">
                <a:latin typeface="+mn-lt"/>
                <a:ea typeface="+mn-ea"/>
              </a:rPr>
              <a:t>5</a:t>
            </a:r>
            <a:r>
              <a:rPr lang="ko-KR" altLang="en-US" kern="0" dirty="0">
                <a:latin typeface="+mn-lt"/>
                <a:ea typeface="+mn-ea"/>
              </a:rPr>
              <a:t>가지 숫자 값으로 계속 변화가 일어나게 된다</a:t>
            </a:r>
            <a:r>
              <a:rPr lang="en-US" altLang="ko-KR" kern="0" dirty="0">
                <a:latin typeface="+mn-lt"/>
                <a:ea typeface="+mn-ea"/>
              </a:rPr>
              <a:t>.</a:t>
            </a:r>
            <a:endParaRPr lang="en-US" altLang="ko-KR" sz="2000" kern="0" dirty="0">
              <a:latin typeface="+mn-lt"/>
              <a:ea typeface="+mn-ea"/>
            </a:endParaRPr>
          </a:p>
          <a:p>
            <a:pPr marL="742950" lvl="1" indent="-285750" algn="l">
              <a:spcBef>
                <a:spcPct val="20000"/>
              </a:spcBef>
              <a:buFontTx/>
              <a:buChar char="–"/>
              <a:defRPr/>
            </a:pPr>
            <a:r>
              <a:rPr lang="en-US" altLang="ko-KR" sz="2500" b="1" kern="0" dirty="0" err="1">
                <a:latin typeface="+mn-lt"/>
                <a:ea typeface="+mn-ea"/>
              </a:rPr>
              <a:t>readyState</a:t>
            </a:r>
            <a:endParaRPr lang="en-US" altLang="ko-KR" sz="2500" b="1" kern="0" dirty="0">
              <a:latin typeface="+mn-lt"/>
              <a:ea typeface="+mn-ea"/>
            </a:endParaRPr>
          </a:p>
          <a:p>
            <a:pPr marL="1143000" lvl="2" indent="-228600" algn="l">
              <a:spcBef>
                <a:spcPct val="20000"/>
              </a:spcBef>
              <a:buFontTx/>
              <a:buChar char="•"/>
              <a:defRPr/>
            </a:pPr>
            <a:r>
              <a:rPr lang="ko-KR" altLang="en-US" kern="0" dirty="0">
                <a:latin typeface="+mn-lt"/>
                <a:ea typeface="+mn-ea"/>
              </a:rPr>
              <a:t>요청의 상태를 의미한다</a:t>
            </a:r>
            <a:r>
              <a:rPr lang="en-US" altLang="ko-KR" kern="0" dirty="0">
                <a:latin typeface="+mn-lt"/>
                <a:ea typeface="+mn-ea"/>
              </a:rPr>
              <a:t>.</a:t>
            </a:r>
          </a:p>
        </p:txBody>
      </p:sp>
      <p:graphicFrame>
        <p:nvGraphicFramePr>
          <p:cNvPr id="6" name="Group 127"/>
          <p:cNvGraphicFramePr>
            <a:graphicFrameLocks noGrp="1"/>
          </p:cNvGraphicFramePr>
          <p:nvPr/>
        </p:nvGraphicFramePr>
        <p:xfrm>
          <a:off x="1500188" y="4652963"/>
          <a:ext cx="7310437" cy="1841760"/>
        </p:xfrm>
        <a:graphic>
          <a:graphicData uri="http://schemas.openxmlformats.org/drawingml/2006/table">
            <a:tbl>
              <a:tblPr/>
              <a:tblGrid>
                <a:gridCol w="676275"/>
                <a:gridCol w="1327150"/>
                <a:gridCol w="5307012"/>
              </a:tblGrid>
              <a:tr h="17145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굴림" panose="020B0600000101010101" pitchFamily="50" charset="-127"/>
                        </a:rPr>
                        <a:t>값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굴림" panose="020B0600000101010101" pitchFamily="50" charset="-127"/>
                        </a:rPr>
                        <a:t>의     미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굴림" panose="020B0600000101010101" pitchFamily="50" charset="-127"/>
                        </a:rPr>
                        <a:t>설               명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  <a:tr h="169863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굴림" panose="020B0600000101010101" pitchFamily="50" charset="-127"/>
                        </a:rPr>
                        <a:t>uninitialized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굴림" panose="020B0600000101010101" pitchFamily="50" charset="-127"/>
                        </a:rPr>
                        <a:t>객체만 생성되고 아직 호출되지 않음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145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굴림" panose="020B0600000101010101" pitchFamily="50" charset="-127"/>
                        </a:rPr>
                        <a:t>loading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굴림" panose="020B0600000101010101" pitchFamily="50" charset="-127"/>
                        </a:rPr>
                        <a:t>open 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굴림" panose="020B0600000101010101" pitchFamily="50" charset="-127"/>
                        </a:rPr>
                        <a:t>메서드가 호출되고 아직 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굴림" panose="020B0600000101010101" pitchFamily="50" charset="-127"/>
                        </a:rPr>
                        <a:t>send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굴림" panose="020B0600000101010101" pitchFamily="50" charset="-127"/>
                        </a:rPr>
                        <a:t>메서드가 호출되지 않음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9863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굴림" panose="020B0600000101010101" pitchFamily="50" charset="-127"/>
                        </a:rPr>
                        <a:t>loaded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굴림" panose="020B0600000101010101" pitchFamily="50" charset="-127"/>
                        </a:rPr>
                        <a:t>send 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굴림" panose="020B0600000101010101" pitchFamily="50" charset="-127"/>
                        </a:rPr>
                        <a:t>메서드 호출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굴림" panose="020B0600000101010101" pitchFamily="50" charset="-127"/>
                        </a:rPr>
                        <a:t>, status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굴림" panose="020B0600000101010101" pitchFamily="50" charset="-127"/>
                        </a:rPr>
                        <a:t>와 헤더는 도착하지 않음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9863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굴림" panose="020B0600000101010101" pitchFamily="50" charset="-127"/>
                        </a:rPr>
                        <a:t>interactive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굴림" panose="020B0600000101010101" pitchFamily="50" charset="-127"/>
                        </a:rPr>
                        <a:t>데이터의 일부를 받은 상태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145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굴림" panose="020B0600000101010101" pitchFamily="50" charset="-127"/>
                        </a:rPr>
                        <a:t>complete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굴림" panose="020B0600000101010101" pitchFamily="50" charset="-127"/>
                        </a:rPr>
                        <a:t>데이터를 전부 받음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0"/>
          <p:cNvSpPr>
            <a:spLocks noChangeArrowheads="1"/>
          </p:cNvSpPr>
          <p:nvPr/>
        </p:nvSpPr>
        <p:spPr bwMode="auto">
          <a:xfrm>
            <a:off x="914400" y="44450"/>
            <a:ext cx="3030538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>
            <a:lvl1pPr marL="292100" indent="-2921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ko-KR" sz="2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XMLHttpRequest </a:t>
            </a:r>
            <a:r>
              <a:rPr lang="ko-KR" altLang="en-US" sz="2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객체</a:t>
            </a:r>
            <a:endParaRPr lang="en-US" altLang="ko-KR" sz="22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52400" y="790575"/>
            <a:ext cx="8802688" cy="5734050"/>
          </a:xfrm>
          <a:prstGeom prst="rect">
            <a:avLst/>
          </a:prstGeom>
          <a:noFill/>
          <a:ln/>
        </p:spPr>
        <p:txBody>
          <a:bodyPr/>
          <a:lstStyle/>
          <a:p>
            <a:pPr marL="742950" lvl="1" indent="-285750" algn="l">
              <a:spcBef>
                <a:spcPct val="20000"/>
              </a:spcBef>
              <a:buFontTx/>
              <a:buChar char="–"/>
              <a:defRPr/>
            </a:pPr>
            <a:r>
              <a:rPr lang="en-US" altLang="ko-KR" sz="2500" b="1" kern="0" dirty="0" err="1">
                <a:latin typeface="+mn-lt"/>
                <a:ea typeface="+mn-ea"/>
              </a:rPr>
              <a:t>responseText</a:t>
            </a:r>
            <a:endParaRPr lang="en-US" altLang="ko-KR" sz="2500" b="1" kern="0" dirty="0">
              <a:latin typeface="+mn-lt"/>
              <a:ea typeface="+mn-ea"/>
            </a:endParaRPr>
          </a:p>
          <a:p>
            <a:pPr marL="1143000" lvl="2" indent="-228600" algn="l">
              <a:spcBef>
                <a:spcPct val="20000"/>
              </a:spcBef>
              <a:buFontTx/>
              <a:buChar char="•"/>
              <a:defRPr/>
            </a:pPr>
            <a:r>
              <a:rPr lang="ko-KR" altLang="en-US" sz="2500" kern="0" dirty="0">
                <a:latin typeface="+mn-lt"/>
                <a:ea typeface="+mn-ea"/>
              </a:rPr>
              <a:t>서버의 응답을 </a:t>
            </a:r>
            <a:r>
              <a:rPr lang="en-US" altLang="ko-KR" sz="2500" kern="0" dirty="0">
                <a:latin typeface="+mn-lt"/>
                <a:ea typeface="+mn-ea"/>
              </a:rPr>
              <a:t>string </a:t>
            </a:r>
            <a:r>
              <a:rPr lang="ko-KR" altLang="en-US" sz="2500" kern="0" dirty="0">
                <a:latin typeface="+mn-lt"/>
                <a:ea typeface="+mn-ea"/>
              </a:rPr>
              <a:t>형식으로 나타낸다</a:t>
            </a:r>
            <a:r>
              <a:rPr lang="en-US" altLang="ko-KR" sz="2500" kern="0" dirty="0">
                <a:latin typeface="+mn-lt"/>
                <a:ea typeface="+mn-ea"/>
              </a:rPr>
              <a:t>. </a:t>
            </a:r>
            <a:r>
              <a:rPr lang="ko-KR" altLang="en-US" sz="2500" kern="0" dirty="0">
                <a:latin typeface="+mn-lt"/>
                <a:ea typeface="+mn-ea"/>
              </a:rPr>
              <a:t>단순 </a:t>
            </a:r>
            <a:r>
              <a:rPr lang="en-US" altLang="ko-KR" sz="2500" kern="0" dirty="0">
                <a:latin typeface="+mn-lt"/>
                <a:ea typeface="+mn-ea"/>
              </a:rPr>
              <a:t>text</a:t>
            </a:r>
            <a:r>
              <a:rPr lang="ko-KR" altLang="en-US" sz="2500" kern="0" dirty="0">
                <a:latin typeface="+mn-lt"/>
                <a:ea typeface="+mn-ea"/>
              </a:rPr>
              <a:t>를 </a:t>
            </a:r>
            <a:r>
              <a:rPr lang="en-US" altLang="ko-KR" sz="2500" kern="0" dirty="0" err="1">
                <a:latin typeface="+mn-lt"/>
                <a:ea typeface="+mn-ea"/>
              </a:rPr>
              <a:t>innerHTML</a:t>
            </a:r>
            <a:r>
              <a:rPr lang="en-US" altLang="ko-KR" sz="2500" kern="0" dirty="0">
                <a:latin typeface="+mn-lt"/>
                <a:ea typeface="+mn-ea"/>
              </a:rPr>
              <a:t> </a:t>
            </a:r>
            <a:r>
              <a:rPr lang="ko-KR" altLang="en-US" sz="2500" kern="0" dirty="0">
                <a:latin typeface="+mn-lt"/>
                <a:ea typeface="+mn-ea"/>
              </a:rPr>
              <a:t>속성으로 표현하기에는 알맞지만 논리적으로 </a:t>
            </a:r>
            <a:r>
              <a:rPr lang="ko-KR" altLang="en-US" sz="2500" kern="0" dirty="0" err="1">
                <a:latin typeface="+mn-lt"/>
                <a:ea typeface="+mn-ea"/>
              </a:rPr>
              <a:t>파싱하거나</a:t>
            </a:r>
            <a:r>
              <a:rPr lang="ko-KR" altLang="en-US" sz="2500" kern="0" dirty="0">
                <a:latin typeface="+mn-lt"/>
                <a:ea typeface="+mn-ea"/>
              </a:rPr>
              <a:t> 동적으로 페이지 </a:t>
            </a:r>
            <a:r>
              <a:rPr lang="ko-KR" altLang="en-US" sz="2500" kern="0" dirty="0" err="1">
                <a:latin typeface="+mn-lt"/>
                <a:ea typeface="+mn-ea"/>
              </a:rPr>
              <a:t>컨텐츠를</a:t>
            </a:r>
            <a:r>
              <a:rPr lang="ko-KR" altLang="en-US" sz="2500" kern="0" dirty="0">
                <a:latin typeface="+mn-lt"/>
                <a:ea typeface="+mn-ea"/>
              </a:rPr>
              <a:t> 생성하기는 힘들다</a:t>
            </a:r>
            <a:r>
              <a:rPr lang="en-US" altLang="ko-KR" sz="2500" kern="0" dirty="0">
                <a:latin typeface="+mn-lt"/>
                <a:ea typeface="+mn-ea"/>
              </a:rPr>
              <a:t>.</a:t>
            </a:r>
          </a:p>
          <a:p>
            <a:pPr marL="742950" lvl="1" indent="-285750" algn="l">
              <a:spcBef>
                <a:spcPct val="20000"/>
              </a:spcBef>
              <a:buFontTx/>
              <a:buChar char="–"/>
              <a:defRPr/>
            </a:pPr>
            <a:r>
              <a:rPr lang="en-US" altLang="ko-KR" sz="2500" b="1" kern="0" dirty="0" err="1">
                <a:latin typeface="+mn-lt"/>
                <a:ea typeface="+mn-ea"/>
              </a:rPr>
              <a:t>responseXML</a:t>
            </a:r>
            <a:endParaRPr lang="en-US" altLang="ko-KR" sz="2500" b="1" kern="0" dirty="0">
              <a:latin typeface="+mn-lt"/>
              <a:ea typeface="+mn-ea"/>
            </a:endParaRPr>
          </a:p>
          <a:p>
            <a:pPr marL="1143000" lvl="2" indent="-228600" algn="l">
              <a:spcBef>
                <a:spcPct val="20000"/>
              </a:spcBef>
              <a:buFontTx/>
              <a:buChar char="•"/>
              <a:defRPr/>
            </a:pPr>
            <a:r>
              <a:rPr lang="ko-KR" altLang="en-US" sz="2500" kern="0" dirty="0">
                <a:latin typeface="+mn-lt"/>
                <a:ea typeface="+mn-ea"/>
              </a:rPr>
              <a:t>서버의 응답을 </a:t>
            </a:r>
            <a:r>
              <a:rPr lang="en-US" altLang="ko-KR" sz="2500" kern="0" dirty="0">
                <a:latin typeface="+mn-lt"/>
                <a:ea typeface="+mn-ea"/>
              </a:rPr>
              <a:t>XML </a:t>
            </a:r>
            <a:r>
              <a:rPr lang="ko-KR" altLang="en-US" sz="2500" kern="0" dirty="0">
                <a:latin typeface="+mn-lt"/>
                <a:ea typeface="+mn-ea"/>
              </a:rPr>
              <a:t>로 나타낸다</a:t>
            </a:r>
            <a:r>
              <a:rPr lang="en-US" altLang="ko-KR" sz="2500" kern="0" dirty="0">
                <a:latin typeface="+mn-lt"/>
                <a:ea typeface="+mn-ea"/>
              </a:rPr>
              <a:t>. </a:t>
            </a:r>
            <a:r>
              <a:rPr lang="ko-KR" altLang="en-US" sz="2500" kern="0" dirty="0">
                <a:latin typeface="+mn-lt"/>
                <a:ea typeface="+mn-ea"/>
              </a:rPr>
              <a:t>이 속성은 </a:t>
            </a:r>
            <a:r>
              <a:rPr lang="en-US" altLang="ko-KR" sz="2500" kern="0" dirty="0">
                <a:latin typeface="+mn-lt"/>
                <a:ea typeface="+mn-ea"/>
              </a:rPr>
              <a:t>DOM </a:t>
            </a:r>
            <a:r>
              <a:rPr lang="ko-KR" altLang="en-US" sz="2500" kern="0" dirty="0">
                <a:latin typeface="+mn-lt"/>
                <a:ea typeface="+mn-ea"/>
              </a:rPr>
              <a:t>객체로 </a:t>
            </a:r>
            <a:r>
              <a:rPr lang="ko-KR" altLang="en-US" sz="2500" kern="0" dirty="0" err="1">
                <a:latin typeface="+mn-lt"/>
                <a:ea typeface="+mn-ea"/>
              </a:rPr>
              <a:t>파싱할</a:t>
            </a:r>
            <a:r>
              <a:rPr lang="ko-KR" altLang="en-US" sz="2500" kern="0" dirty="0">
                <a:latin typeface="+mn-lt"/>
                <a:ea typeface="+mn-ea"/>
              </a:rPr>
              <a:t> 수 있다</a:t>
            </a:r>
            <a:r>
              <a:rPr lang="en-US" altLang="ko-KR" sz="2500" kern="0" dirty="0">
                <a:latin typeface="+mn-lt"/>
                <a:ea typeface="+mn-ea"/>
              </a:rPr>
              <a:t>.</a:t>
            </a:r>
          </a:p>
          <a:p>
            <a:pPr marL="742950" lvl="1" indent="-285750" algn="l">
              <a:spcBef>
                <a:spcPct val="20000"/>
              </a:spcBef>
              <a:buFontTx/>
              <a:buChar char="–"/>
              <a:defRPr/>
            </a:pPr>
            <a:r>
              <a:rPr lang="en-US" altLang="ko-KR" sz="2500" b="1" kern="0" dirty="0">
                <a:latin typeface="+mn-lt"/>
                <a:ea typeface="+mn-ea"/>
              </a:rPr>
              <a:t>status</a:t>
            </a:r>
          </a:p>
          <a:p>
            <a:pPr marL="1143000" lvl="2" indent="-228600" algn="l">
              <a:spcBef>
                <a:spcPct val="20000"/>
              </a:spcBef>
              <a:buFontTx/>
              <a:buChar char="•"/>
              <a:defRPr/>
            </a:pPr>
            <a:r>
              <a:rPr lang="ko-KR" altLang="en-US" sz="2500" kern="0" dirty="0">
                <a:latin typeface="+mn-lt"/>
                <a:ea typeface="+mn-ea"/>
              </a:rPr>
              <a:t>서버로부터의 </a:t>
            </a:r>
            <a:r>
              <a:rPr lang="en-US" altLang="ko-KR" sz="2500" kern="0" dirty="0">
                <a:latin typeface="+mn-lt"/>
                <a:ea typeface="+mn-ea"/>
              </a:rPr>
              <a:t>HTTP </a:t>
            </a:r>
            <a:r>
              <a:rPr lang="ko-KR" altLang="en-US" sz="2500" kern="0" dirty="0">
                <a:latin typeface="+mn-lt"/>
                <a:ea typeface="+mn-ea"/>
              </a:rPr>
              <a:t>상태코드이다</a:t>
            </a:r>
            <a:r>
              <a:rPr lang="en-US" altLang="ko-KR" sz="2500" kern="0" dirty="0">
                <a:latin typeface="+mn-lt"/>
                <a:ea typeface="+mn-ea"/>
              </a:rPr>
              <a:t>.(</a:t>
            </a:r>
            <a:r>
              <a:rPr lang="ko-KR" altLang="en-US" sz="2500" kern="0" dirty="0">
                <a:latin typeface="+mn-lt"/>
                <a:ea typeface="+mn-ea"/>
              </a:rPr>
              <a:t>예 </a:t>
            </a:r>
            <a:r>
              <a:rPr lang="en-US" altLang="ko-KR" sz="2500" kern="0" dirty="0">
                <a:latin typeface="+mn-lt"/>
                <a:ea typeface="+mn-ea"/>
              </a:rPr>
              <a:t>200(OK), 404(NOT Found), 202(</a:t>
            </a:r>
            <a:r>
              <a:rPr lang="ko-KR" altLang="en-US" sz="2500" kern="0" dirty="0">
                <a:latin typeface="+mn-lt"/>
                <a:ea typeface="+mn-ea"/>
              </a:rPr>
              <a:t>결과 값이 없을 때</a:t>
            </a:r>
            <a:r>
              <a:rPr lang="en-US" altLang="ko-KR" sz="2500" kern="0" dirty="0">
                <a:latin typeface="+mn-lt"/>
                <a:ea typeface="+mn-ea"/>
              </a:rPr>
              <a:t>)</a:t>
            </a:r>
            <a:r>
              <a:rPr lang="ko-KR" altLang="en-US" sz="2500" kern="0" dirty="0">
                <a:latin typeface="+mn-lt"/>
                <a:ea typeface="+mn-ea"/>
              </a:rPr>
              <a:t>등등</a:t>
            </a:r>
            <a:r>
              <a:rPr lang="en-US" altLang="ko-KR" sz="2500" kern="0" dirty="0">
                <a:latin typeface="+mn-lt"/>
                <a:ea typeface="+mn-ea"/>
              </a:rPr>
              <a:t>)</a:t>
            </a:r>
          </a:p>
          <a:p>
            <a:pPr marL="742950" lvl="1" indent="-285750" algn="l">
              <a:spcBef>
                <a:spcPct val="20000"/>
              </a:spcBef>
              <a:buFontTx/>
              <a:buChar char="–"/>
              <a:defRPr/>
            </a:pPr>
            <a:r>
              <a:rPr lang="en-US" altLang="ko-KR" sz="2500" b="1" kern="0" dirty="0" err="1">
                <a:latin typeface="+mn-lt"/>
                <a:ea typeface="+mn-ea"/>
              </a:rPr>
              <a:t>statusText</a:t>
            </a:r>
            <a:endParaRPr lang="en-US" altLang="ko-KR" sz="2500" b="1" kern="0" dirty="0">
              <a:latin typeface="+mn-lt"/>
              <a:ea typeface="+mn-ea"/>
            </a:endParaRPr>
          </a:p>
          <a:p>
            <a:pPr marL="1143000" lvl="2" indent="-228600" algn="l">
              <a:spcBef>
                <a:spcPct val="20000"/>
              </a:spcBef>
              <a:buFontTx/>
              <a:buChar char="•"/>
              <a:defRPr/>
            </a:pPr>
            <a:r>
              <a:rPr lang="en-US" altLang="ko-KR" sz="2500" kern="0" dirty="0">
                <a:latin typeface="+mn-lt"/>
                <a:ea typeface="+mn-ea"/>
              </a:rPr>
              <a:t>HTTP </a:t>
            </a:r>
            <a:r>
              <a:rPr lang="ko-KR" altLang="en-US" sz="2500" kern="0" dirty="0">
                <a:latin typeface="+mn-lt"/>
                <a:ea typeface="+mn-ea"/>
              </a:rPr>
              <a:t>상태코드에 대한 텍스트 값이다</a:t>
            </a:r>
            <a:r>
              <a:rPr lang="en-US" altLang="ko-KR" sz="2500" kern="0" dirty="0">
                <a:latin typeface="+mn-lt"/>
                <a:ea typeface="+mn-ea"/>
              </a:rPr>
              <a:t>.(</a:t>
            </a:r>
            <a:r>
              <a:rPr lang="ko-KR" altLang="en-US" sz="2500" kern="0" dirty="0">
                <a:latin typeface="+mn-lt"/>
                <a:ea typeface="+mn-ea"/>
              </a:rPr>
              <a:t>예 </a:t>
            </a:r>
            <a:r>
              <a:rPr lang="en-US" altLang="ko-KR" sz="2500" kern="0" dirty="0">
                <a:latin typeface="+mn-lt"/>
                <a:ea typeface="+mn-ea"/>
              </a:rPr>
              <a:t>OK, NOT Found </a:t>
            </a:r>
            <a:r>
              <a:rPr lang="ko-KR" altLang="en-US" sz="2500" kern="0" dirty="0">
                <a:latin typeface="+mn-lt"/>
                <a:ea typeface="+mn-ea"/>
              </a:rPr>
              <a:t>등등</a:t>
            </a:r>
            <a:r>
              <a:rPr lang="en-US" altLang="ko-KR" sz="2500" kern="0" dirty="0">
                <a:latin typeface="+mn-lt"/>
                <a:ea typeface="+mn-ea"/>
              </a:rPr>
              <a:t>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0"/>
          <p:cNvSpPr>
            <a:spLocks noChangeArrowheads="1"/>
          </p:cNvSpPr>
          <p:nvPr/>
        </p:nvSpPr>
        <p:spPr bwMode="auto">
          <a:xfrm>
            <a:off x="914400" y="44450"/>
            <a:ext cx="3030538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>
            <a:lvl1pPr marL="292100" indent="-2921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ko-KR" sz="2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XMLHttpRequest </a:t>
            </a:r>
            <a:r>
              <a:rPr lang="ko-KR" altLang="en-US" sz="2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객체</a:t>
            </a:r>
            <a:endParaRPr lang="en-US" altLang="ko-KR" sz="22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52438" y="714375"/>
            <a:ext cx="4787900" cy="5540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spcBef>
                <a:spcPct val="20000"/>
              </a:spcBef>
              <a:buClr>
                <a:srgbClr val="000000"/>
              </a:buClr>
              <a:buSzPct val="60000"/>
              <a:buFont typeface="Wingdings" pitchFamily="2" charset="2"/>
              <a:buChar char="n"/>
              <a:defRPr/>
            </a:pPr>
            <a:r>
              <a:rPr lang="en-US" altLang="ko-KR" sz="3000" kern="0" dirty="0">
                <a:solidFill>
                  <a:srgbClr val="000000"/>
                </a:solidFill>
                <a:latin typeface="Tahoma"/>
                <a:ea typeface="굴림"/>
              </a:rPr>
              <a:t>createXMLHttpRequest.js</a:t>
            </a:r>
          </a:p>
        </p:txBody>
      </p:sp>
      <p:pic>
        <p:nvPicPr>
          <p:cNvPr id="368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1357313"/>
            <a:ext cx="8715375" cy="50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0"/>
          <p:cNvSpPr>
            <a:spLocks noChangeArrowheads="1"/>
          </p:cNvSpPr>
          <p:nvPr/>
        </p:nvSpPr>
        <p:spPr bwMode="auto">
          <a:xfrm>
            <a:off x="914400" y="44450"/>
            <a:ext cx="3030538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>
            <a:lvl1pPr marL="292100" indent="-2921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ko-KR" sz="2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XMLHttpRequest </a:t>
            </a:r>
            <a:r>
              <a:rPr lang="ko-KR" altLang="en-US" sz="2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객체</a:t>
            </a:r>
            <a:endParaRPr lang="en-US" altLang="ko-KR" sz="22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0" y="642938"/>
            <a:ext cx="8802688" cy="5734050"/>
          </a:xfrm>
          <a:prstGeom prst="rect">
            <a:avLst/>
          </a:prstGeom>
          <a:noFill/>
          <a:ln/>
        </p:spPr>
        <p:txBody>
          <a:bodyPr/>
          <a:lstStyle/>
          <a:p>
            <a:pPr marL="342900" indent="-342900" algn="l">
              <a:spcBef>
                <a:spcPct val="20000"/>
              </a:spcBef>
              <a:buFontTx/>
              <a:buChar char="•"/>
              <a:defRPr/>
            </a:pPr>
            <a:r>
              <a:rPr lang="en-US" altLang="ko-KR" sz="2800" kern="0" dirty="0">
                <a:latin typeface="+mn-lt"/>
                <a:ea typeface="+mn-ea"/>
              </a:rPr>
              <a:t>simpleRequest.html</a:t>
            </a:r>
          </a:p>
        </p:txBody>
      </p:sp>
      <p:pic>
        <p:nvPicPr>
          <p:cNvPr id="3789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1214438"/>
            <a:ext cx="9572625" cy="528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"/>
          <p:cNvSpPr>
            <a:spLocks noChangeArrowheads="1"/>
          </p:cNvSpPr>
          <p:nvPr/>
        </p:nvSpPr>
        <p:spPr bwMode="auto">
          <a:xfrm>
            <a:off x="914400" y="44450"/>
            <a:ext cx="3030538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>
            <a:lvl1pPr marL="292100" indent="-2921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ko-KR" sz="2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XMLHttpRequest </a:t>
            </a:r>
            <a:r>
              <a:rPr lang="ko-KR" altLang="en-US" sz="2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객체</a:t>
            </a:r>
            <a:endParaRPr lang="en-US" altLang="ko-KR" sz="22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0" y="642938"/>
            <a:ext cx="8802688" cy="5734050"/>
          </a:xfrm>
          <a:prstGeom prst="rect">
            <a:avLst/>
          </a:prstGeom>
          <a:noFill/>
          <a:ln/>
        </p:spPr>
        <p:txBody>
          <a:bodyPr/>
          <a:lstStyle/>
          <a:p>
            <a:pPr marL="342900" indent="-342900" algn="l">
              <a:spcBef>
                <a:spcPct val="20000"/>
              </a:spcBef>
              <a:buFontTx/>
              <a:buChar char="•"/>
              <a:defRPr/>
            </a:pPr>
            <a:r>
              <a:rPr lang="en-US" altLang="ko-KR" sz="2800" kern="0" dirty="0">
                <a:latin typeface="+mn-lt"/>
                <a:ea typeface="+mn-ea"/>
              </a:rPr>
              <a:t>simpleResponse.xml</a:t>
            </a:r>
          </a:p>
        </p:txBody>
      </p:sp>
      <p:sp>
        <p:nvSpPr>
          <p:cNvPr id="38916" name="직사각형 4"/>
          <p:cNvSpPr>
            <a:spLocks noChangeArrowheads="1"/>
          </p:cNvSpPr>
          <p:nvPr/>
        </p:nvSpPr>
        <p:spPr bwMode="auto">
          <a:xfrm>
            <a:off x="809625" y="1571625"/>
            <a:ext cx="49530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l" eaLnBrk="1" hangingPunct="1"/>
            <a:r>
              <a:rPr lang="en-US" altLang="ko-KR"/>
              <a:t>&lt;</a:t>
            </a:r>
            <a:r>
              <a:rPr lang="ko-KR" altLang="en-US"/>
              <a:t>고객</a:t>
            </a:r>
            <a:r>
              <a:rPr lang="en-US" altLang="ko-KR"/>
              <a:t>&gt;</a:t>
            </a:r>
          </a:p>
          <a:p>
            <a:pPr algn="l" eaLnBrk="1" hangingPunct="1"/>
            <a:r>
              <a:rPr lang="en-US" altLang="ko-KR"/>
              <a:t>&lt;</a:t>
            </a:r>
            <a:r>
              <a:rPr lang="ko-KR" altLang="en-US"/>
              <a:t>이름</a:t>
            </a:r>
            <a:r>
              <a:rPr lang="en-US" altLang="ko-KR"/>
              <a:t>&gt;</a:t>
            </a:r>
            <a:r>
              <a:rPr lang="ko-KR" altLang="en-US"/>
              <a:t>홍길동</a:t>
            </a:r>
            <a:r>
              <a:rPr lang="en-US" altLang="ko-KR"/>
              <a:t>&lt;/</a:t>
            </a:r>
            <a:r>
              <a:rPr lang="ko-KR" altLang="en-US"/>
              <a:t>이름</a:t>
            </a:r>
            <a:r>
              <a:rPr lang="en-US" altLang="ko-KR"/>
              <a:t>&gt;</a:t>
            </a:r>
          </a:p>
          <a:p>
            <a:pPr algn="l" eaLnBrk="1" hangingPunct="1"/>
            <a:r>
              <a:rPr lang="en-US" altLang="ko-KR"/>
              <a:t>&lt;</a:t>
            </a:r>
            <a:r>
              <a:rPr lang="ko-KR" altLang="en-US"/>
              <a:t>나이</a:t>
            </a:r>
            <a:r>
              <a:rPr lang="en-US" altLang="ko-KR"/>
              <a:t>&gt;30&lt;/</a:t>
            </a:r>
            <a:r>
              <a:rPr lang="ko-KR" altLang="en-US"/>
              <a:t>나이</a:t>
            </a:r>
            <a:r>
              <a:rPr lang="en-US" altLang="ko-KR"/>
              <a:t>&gt;</a:t>
            </a:r>
          </a:p>
          <a:p>
            <a:pPr algn="l" eaLnBrk="1" hangingPunct="1"/>
            <a:r>
              <a:rPr lang="en-US" altLang="ko-KR"/>
              <a:t>&lt;/</a:t>
            </a:r>
            <a:r>
              <a:rPr lang="ko-KR" altLang="en-US"/>
              <a:t>고객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38917" name="직사각형 5"/>
          <p:cNvSpPr>
            <a:spLocks noChangeArrowheads="1"/>
          </p:cNvSpPr>
          <p:nvPr/>
        </p:nvSpPr>
        <p:spPr bwMode="auto">
          <a:xfrm>
            <a:off x="452438" y="3286125"/>
            <a:ext cx="9215437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2000" b="1"/>
              <a:t>첫째</a:t>
            </a:r>
            <a:r>
              <a:rPr lang="en-US" altLang="ko-KR" sz="2000" b="1"/>
              <a:t>, </a:t>
            </a:r>
            <a:r>
              <a:rPr lang="ko-KR" altLang="en-US" sz="2000"/>
              <a:t>사용자가 </a:t>
            </a:r>
            <a:r>
              <a:rPr lang="en-US" altLang="ko-KR" sz="2000"/>
              <a:t>Start Basic Asynchronous Request </a:t>
            </a:r>
            <a:r>
              <a:rPr lang="ko-KR" altLang="en-US" sz="2000"/>
              <a:t>버튼을 클릭하면 이벤트가 발생해서 </a:t>
            </a:r>
            <a:r>
              <a:rPr lang="en-US" altLang="ko-KR" sz="2000"/>
              <a:t>startRequest() </a:t>
            </a:r>
            <a:r>
              <a:rPr lang="ko-KR" altLang="en-US" sz="2000"/>
              <a:t>메소드가 실행된다</a:t>
            </a:r>
            <a:r>
              <a:rPr lang="en-US" altLang="ko-KR" sz="2000"/>
              <a:t>.</a:t>
            </a:r>
          </a:p>
          <a:p>
            <a:pPr algn="l" eaLnBrk="1" hangingPunct="1"/>
            <a:r>
              <a:rPr lang="ko-KR" altLang="en-US" sz="2000" b="1"/>
              <a:t>둘째</a:t>
            </a:r>
            <a:r>
              <a:rPr lang="en-US" altLang="ko-KR" sz="2000" b="1"/>
              <a:t>, </a:t>
            </a:r>
            <a:r>
              <a:rPr lang="en-US" altLang="ko-KR" sz="2000"/>
              <a:t>XHR </a:t>
            </a:r>
            <a:r>
              <a:rPr lang="ko-KR" altLang="en-US" sz="2000"/>
              <a:t>객체가 생성되고 </a:t>
            </a:r>
            <a:r>
              <a:rPr lang="en-US" altLang="ko-KR" sz="2000"/>
              <a:t>handleStateChange </a:t>
            </a:r>
            <a:r>
              <a:rPr lang="ko-KR" altLang="en-US" sz="2000"/>
              <a:t>콜백함수가 </a:t>
            </a:r>
            <a:r>
              <a:rPr lang="en-US" altLang="ko-KR" sz="2000"/>
              <a:t>XHR </a:t>
            </a:r>
            <a:r>
              <a:rPr lang="ko-KR" altLang="en-US" sz="2000"/>
              <a:t>객체의 </a:t>
            </a:r>
            <a:r>
              <a:rPr lang="en-US" altLang="ko-KR" sz="2000"/>
              <a:t>onreadystatechange </a:t>
            </a:r>
            <a:r>
              <a:rPr lang="ko-KR" altLang="en-US" sz="2000"/>
              <a:t>속성에 저장된다</a:t>
            </a:r>
            <a:r>
              <a:rPr lang="en-US" altLang="ko-KR" sz="2000"/>
              <a:t>.</a:t>
            </a:r>
          </a:p>
          <a:p>
            <a:pPr algn="l" eaLnBrk="1" hangingPunct="1"/>
            <a:r>
              <a:rPr lang="ko-KR" altLang="en-US" sz="2000" b="1"/>
              <a:t>셋째</a:t>
            </a:r>
            <a:r>
              <a:rPr lang="en-US" altLang="ko-KR" sz="2000" b="1"/>
              <a:t>, </a:t>
            </a:r>
            <a:r>
              <a:rPr lang="en-US" altLang="ko-KR" sz="2000"/>
              <a:t>GET </a:t>
            </a:r>
            <a:r>
              <a:rPr lang="ko-KR" altLang="en-US" sz="2000"/>
              <a:t>방식의 비동기로 서버에 요청을 보낸는데</a:t>
            </a:r>
            <a:r>
              <a:rPr lang="en-US" altLang="ko-KR" sz="2000"/>
              <a:t>, </a:t>
            </a:r>
            <a:r>
              <a:rPr lang="ko-KR" altLang="en-US" sz="2000"/>
              <a:t>이때 서버의 </a:t>
            </a:r>
            <a:r>
              <a:rPr lang="en-US" altLang="ko-KR" sz="2000"/>
              <a:t>simpleResponse.xml </a:t>
            </a:r>
            <a:r>
              <a:rPr lang="ko-KR" altLang="en-US" sz="2000"/>
              <a:t>파일을 요구한다</a:t>
            </a:r>
            <a:r>
              <a:rPr lang="en-US" altLang="ko-KR" sz="2000"/>
              <a:t>.</a:t>
            </a:r>
          </a:p>
          <a:p>
            <a:pPr algn="l" eaLnBrk="1" hangingPunct="1"/>
            <a:r>
              <a:rPr lang="ko-KR" altLang="en-US" sz="2000" b="1"/>
              <a:t>넷째</a:t>
            </a:r>
            <a:r>
              <a:rPr lang="en-US" altLang="ko-KR" sz="2000" b="1"/>
              <a:t>, </a:t>
            </a:r>
            <a:r>
              <a:rPr lang="ko-KR" altLang="en-US" sz="2000"/>
              <a:t>서버는 </a:t>
            </a:r>
            <a:r>
              <a:rPr lang="en-US" altLang="ko-KR" sz="2000"/>
              <a:t>Ajax </a:t>
            </a:r>
            <a:r>
              <a:rPr lang="ko-KR" altLang="en-US" sz="2000"/>
              <a:t>클라이언트의 요청 </a:t>
            </a:r>
            <a:r>
              <a:rPr lang="en-US" altLang="ko-KR" sz="2000"/>
              <a:t>url </a:t>
            </a:r>
            <a:r>
              <a:rPr lang="ko-KR" altLang="en-US" sz="2000"/>
              <a:t>인 </a:t>
            </a:r>
            <a:r>
              <a:rPr lang="en-US" altLang="ko-KR" sz="2000"/>
              <a:t>simpleResponse.xml </a:t>
            </a:r>
            <a:r>
              <a:rPr lang="ko-KR" altLang="en-US" sz="2000"/>
              <a:t>을 찾아서 읽은 후에 </a:t>
            </a:r>
            <a:r>
              <a:rPr lang="en-US" altLang="ko-KR" sz="2000"/>
              <a:t>string </a:t>
            </a:r>
            <a:r>
              <a:rPr lang="ko-KR" altLang="en-US" sz="2000"/>
              <a:t>형식으로 </a:t>
            </a:r>
            <a:r>
              <a:rPr lang="en-US" altLang="ko-KR" sz="2000"/>
              <a:t>XHR </a:t>
            </a:r>
            <a:r>
              <a:rPr lang="ko-KR" altLang="en-US" sz="2000"/>
              <a:t>객체로 보낸다</a:t>
            </a:r>
            <a:r>
              <a:rPr lang="en-US" altLang="ko-KR" sz="2000"/>
              <a:t>.</a:t>
            </a:r>
          </a:p>
          <a:p>
            <a:pPr algn="l" eaLnBrk="1" hangingPunct="1"/>
            <a:r>
              <a:rPr lang="ko-KR" altLang="en-US" sz="2000" b="1"/>
              <a:t>다섯째</a:t>
            </a:r>
            <a:r>
              <a:rPr lang="en-US" altLang="ko-KR" sz="2000" b="1"/>
              <a:t>, </a:t>
            </a:r>
            <a:r>
              <a:rPr lang="ko-KR" altLang="en-US" sz="2000"/>
              <a:t>콜백메소드는 </a:t>
            </a:r>
            <a:r>
              <a:rPr lang="en-US" altLang="ko-KR" sz="2000"/>
              <a:t>XHR </a:t>
            </a:r>
            <a:r>
              <a:rPr lang="ko-KR" altLang="en-US" sz="2000"/>
              <a:t>의 </a:t>
            </a:r>
            <a:r>
              <a:rPr lang="en-US" altLang="ko-KR" sz="2000"/>
              <a:t>state </a:t>
            </a:r>
            <a:r>
              <a:rPr lang="ko-KR" altLang="en-US" sz="2000"/>
              <a:t>가 변할때 실행되므로 </a:t>
            </a:r>
            <a:r>
              <a:rPr lang="en-US" altLang="ko-KR" sz="2000"/>
              <a:t>readyState=4 </a:t>
            </a:r>
            <a:r>
              <a:rPr lang="ko-KR" altLang="en-US" sz="2000"/>
              <a:t>이고 </a:t>
            </a:r>
            <a:r>
              <a:rPr lang="en-US" altLang="ko-KR" sz="2000"/>
              <a:t>stat=200 </a:t>
            </a:r>
            <a:r>
              <a:rPr lang="ko-KR" altLang="en-US" sz="2000"/>
              <a:t>일때 결과값을 브라우저에 보낸다</a:t>
            </a:r>
            <a:r>
              <a:rPr lang="en-US" altLang="ko-KR" sz="2000"/>
              <a:t>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0"/>
          <p:cNvSpPr>
            <a:spLocks noChangeArrowheads="1"/>
          </p:cNvSpPr>
          <p:nvPr/>
        </p:nvSpPr>
        <p:spPr bwMode="auto">
          <a:xfrm>
            <a:off x="914400" y="82550"/>
            <a:ext cx="3030538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>
            <a:lvl1pPr marL="292100" indent="-2921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ko-KR" sz="2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innerHTML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22250" y="857250"/>
            <a:ext cx="8802688" cy="5381625"/>
          </a:xfrm>
          <a:prstGeom prst="rect">
            <a:avLst/>
          </a:prstGeom>
          <a:noFill/>
          <a:ln/>
        </p:spPr>
        <p:txBody>
          <a:bodyPr/>
          <a:lstStyle/>
          <a:p>
            <a:pPr marL="342900" indent="-342900" algn="l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altLang="ko-KR" sz="2800" kern="0" dirty="0" err="1">
                <a:latin typeface="+mn-lt"/>
                <a:ea typeface="+mn-ea"/>
              </a:rPr>
              <a:t>innerHTML</a:t>
            </a:r>
            <a:r>
              <a:rPr lang="ko-KR" altLang="en-US" sz="2800" kern="0" dirty="0">
                <a:latin typeface="+mn-lt"/>
                <a:ea typeface="+mn-ea"/>
              </a:rPr>
              <a:t>이란</a:t>
            </a:r>
            <a:r>
              <a:rPr lang="en-US" altLang="ko-KR" sz="2800" kern="0" dirty="0">
                <a:latin typeface="+mn-lt"/>
                <a:ea typeface="+mn-ea"/>
              </a:rPr>
              <a:t>?</a:t>
            </a:r>
          </a:p>
          <a:p>
            <a:pPr marL="342900" indent="-342900" algn="l" eaLnBrk="0" hangingPunct="0">
              <a:spcBef>
                <a:spcPct val="20000"/>
              </a:spcBef>
              <a:defRPr/>
            </a:pPr>
            <a:r>
              <a:rPr lang="en-US" altLang="ko-KR" sz="2500" kern="0" dirty="0">
                <a:latin typeface="+mn-lt"/>
                <a:ea typeface="+mn-ea"/>
              </a:rPr>
              <a:t>- </a:t>
            </a:r>
            <a:r>
              <a:rPr lang="ko-KR" altLang="en-US" sz="2500" kern="0" dirty="0">
                <a:latin typeface="+mn-lt"/>
                <a:ea typeface="+mn-ea"/>
              </a:rPr>
              <a:t>특정 </a:t>
            </a:r>
            <a:r>
              <a:rPr lang="en-US" altLang="ko-KR" sz="2500" kern="0" dirty="0">
                <a:latin typeface="+mn-lt"/>
                <a:ea typeface="+mn-ea"/>
              </a:rPr>
              <a:t>html </a:t>
            </a:r>
            <a:r>
              <a:rPr lang="ko-KR" altLang="en-US" sz="2500" kern="0" dirty="0">
                <a:latin typeface="+mn-lt"/>
                <a:ea typeface="+mn-ea"/>
              </a:rPr>
              <a:t>태그 안에 들어갈 </a:t>
            </a:r>
            <a:r>
              <a:rPr lang="en-US" altLang="ko-KR" sz="2500" kern="0" dirty="0">
                <a:latin typeface="+mn-lt"/>
                <a:ea typeface="+mn-ea"/>
              </a:rPr>
              <a:t>html</a:t>
            </a:r>
            <a:r>
              <a:rPr lang="ko-KR" altLang="en-US" sz="2500" kern="0" dirty="0">
                <a:latin typeface="+mn-lt"/>
                <a:ea typeface="+mn-ea"/>
              </a:rPr>
              <a:t>을 말한다</a:t>
            </a:r>
            <a:r>
              <a:rPr lang="en-US" altLang="ko-KR" sz="2500" kern="0" dirty="0">
                <a:latin typeface="+mn-lt"/>
                <a:ea typeface="+mn-ea"/>
              </a:rPr>
              <a:t>.</a:t>
            </a:r>
          </a:p>
          <a:p>
            <a:pPr marL="342900" indent="-342900" algn="l" eaLnBrk="0" hangingPunct="0">
              <a:spcBef>
                <a:spcPct val="20000"/>
              </a:spcBef>
              <a:buFontTx/>
              <a:buChar char="-"/>
              <a:defRPr/>
            </a:pPr>
            <a:r>
              <a:rPr lang="en-US" altLang="ko-KR" sz="2500" kern="0" dirty="0" err="1">
                <a:latin typeface="+mn-lt"/>
                <a:ea typeface="+mn-ea"/>
              </a:rPr>
              <a:t>document.getElementById</a:t>
            </a:r>
            <a:r>
              <a:rPr lang="en-US" altLang="ko-KR" sz="2500" kern="0" dirty="0">
                <a:latin typeface="+mn-lt"/>
                <a:ea typeface="+mn-ea"/>
              </a:rPr>
              <a:t>()</a:t>
            </a:r>
            <a:r>
              <a:rPr lang="ko-KR" altLang="en-US" sz="2500" kern="0" dirty="0">
                <a:latin typeface="+mn-lt"/>
                <a:ea typeface="+mn-ea"/>
              </a:rPr>
              <a:t>함수를 이용해서 원하는 </a:t>
            </a:r>
            <a:r>
              <a:rPr lang="en-US" altLang="ko-KR" sz="2500" kern="0" dirty="0">
                <a:latin typeface="+mn-lt"/>
                <a:ea typeface="+mn-ea"/>
              </a:rPr>
              <a:t>html</a:t>
            </a:r>
            <a:r>
              <a:rPr lang="ko-KR" altLang="en-US" sz="2500" kern="0" dirty="0">
                <a:latin typeface="+mn-lt"/>
                <a:ea typeface="+mn-ea"/>
              </a:rPr>
              <a:t>태그에 구조적으로 접근하여 </a:t>
            </a:r>
            <a:r>
              <a:rPr lang="en-US" altLang="ko-KR" sz="2500" kern="0" dirty="0">
                <a:latin typeface="+mn-lt"/>
                <a:ea typeface="+mn-ea"/>
              </a:rPr>
              <a:t>html </a:t>
            </a:r>
            <a:r>
              <a:rPr lang="ko-KR" altLang="en-US" sz="2500" kern="0" dirty="0">
                <a:latin typeface="+mn-lt"/>
                <a:ea typeface="+mn-ea"/>
              </a:rPr>
              <a:t>태그를 삽입 또는 추출할 수 있다</a:t>
            </a:r>
            <a:r>
              <a:rPr lang="en-US" altLang="ko-KR" sz="2500" kern="0" dirty="0">
                <a:latin typeface="+mn-lt"/>
                <a:ea typeface="+mn-ea"/>
              </a:rPr>
              <a:t>.</a:t>
            </a:r>
          </a:p>
          <a:p>
            <a:pPr marL="342900" indent="-342900" algn="l" eaLnBrk="0" hangingPunct="0">
              <a:spcBef>
                <a:spcPct val="20000"/>
              </a:spcBef>
              <a:buFontTx/>
              <a:buChar char="-"/>
              <a:defRPr/>
            </a:pPr>
            <a:r>
              <a:rPr lang="ko-KR" altLang="en-US" sz="2500" kern="0" dirty="0">
                <a:latin typeface="+mn-lt"/>
                <a:ea typeface="+mn-ea"/>
              </a:rPr>
              <a:t>간단하고 단순한 문자열을 처리하는데 적합한 형태이다</a:t>
            </a:r>
            <a:r>
              <a:rPr lang="en-US" altLang="ko-KR" sz="2500" kern="0" dirty="0">
                <a:latin typeface="+mn-lt"/>
                <a:ea typeface="+mn-ea"/>
              </a:rPr>
              <a:t>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0"/>
          <p:cNvSpPr>
            <a:spLocks noChangeArrowheads="1"/>
          </p:cNvSpPr>
          <p:nvPr/>
        </p:nvSpPr>
        <p:spPr bwMode="auto">
          <a:xfrm>
            <a:off x="914400" y="82550"/>
            <a:ext cx="3030538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>
            <a:lvl1pPr marL="292100" indent="-2921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ko-KR" sz="2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innerHTML</a:t>
            </a:r>
          </a:p>
        </p:txBody>
      </p:sp>
      <p:pic>
        <p:nvPicPr>
          <p:cNvPr id="4096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1143000"/>
            <a:ext cx="9310687" cy="550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09563" y="714375"/>
            <a:ext cx="2979737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spcBef>
                <a:spcPct val="20000"/>
              </a:spcBef>
              <a:buFontTx/>
              <a:buChar char="•"/>
              <a:defRPr/>
            </a:pPr>
            <a:r>
              <a:rPr lang="en-US" altLang="ko-KR" kern="0" dirty="0"/>
              <a:t>simpleRequest.html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0"/>
          <p:cNvSpPr>
            <a:spLocks noChangeArrowheads="1"/>
          </p:cNvSpPr>
          <p:nvPr/>
        </p:nvSpPr>
        <p:spPr bwMode="auto">
          <a:xfrm>
            <a:off x="914400" y="82550"/>
            <a:ext cx="3030538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>
            <a:lvl1pPr marL="292100" indent="-2921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ko-KR" sz="2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innerHTML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09563" y="714375"/>
            <a:ext cx="3160712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spcBef>
                <a:spcPct val="20000"/>
              </a:spcBef>
              <a:buFontTx/>
              <a:buChar char="•"/>
              <a:defRPr/>
            </a:pPr>
            <a:r>
              <a:rPr lang="en-US" altLang="ko-KR" kern="0" dirty="0"/>
              <a:t>simpleResponse.xml</a:t>
            </a:r>
          </a:p>
        </p:txBody>
      </p:sp>
      <p:sp>
        <p:nvSpPr>
          <p:cNvPr id="41988" name="직사각형 4"/>
          <p:cNvSpPr>
            <a:spLocks noChangeArrowheads="1"/>
          </p:cNvSpPr>
          <p:nvPr/>
        </p:nvSpPr>
        <p:spPr bwMode="auto">
          <a:xfrm>
            <a:off x="523875" y="1500188"/>
            <a:ext cx="49530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l" eaLnBrk="1" hangingPunct="1"/>
            <a:r>
              <a:rPr lang="en-US" altLang="ko-KR"/>
              <a:t>&lt;table border="1"&gt;</a:t>
            </a:r>
          </a:p>
          <a:p>
            <a:pPr algn="l" eaLnBrk="1" hangingPunct="1"/>
            <a:r>
              <a:rPr lang="en-US" altLang="ko-KR"/>
              <a:t>&lt;tr&gt;</a:t>
            </a:r>
          </a:p>
          <a:p>
            <a:pPr algn="l" eaLnBrk="1" hangingPunct="1"/>
            <a:r>
              <a:rPr lang="en-US" altLang="ko-KR"/>
              <a:t>&lt;td&gt;</a:t>
            </a:r>
            <a:r>
              <a:rPr lang="ko-KR" altLang="en-US"/>
              <a:t>이름</a:t>
            </a:r>
            <a:r>
              <a:rPr lang="en-US" altLang="ko-KR"/>
              <a:t>&lt;/td&gt;</a:t>
            </a:r>
          </a:p>
          <a:p>
            <a:pPr algn="l" eaLnBrk="1" hangingPunct="1"/>
            <a:r>
              <a:rPr lang="en-US" altLang="ko-KR"/>
              <a:t>&lt;td&gt;</a:t>
            </a:r>
            <a:r>
              <a:rPr lang="ko-KR" altLang="en-US"/>
              <a:t>나이</a:t>
            </a:r>
            <a:r>
              <a:rPr lang="en-US" altLang="ko-KR"/>
              <a:t>&lt;/td&gt;</a:t>
            </a:r>
          </a:p>
          <a:p>
            <a:pPr algn="l" eaLnBrk="1" hangingPunct="1"/>
            <a:r>
              <a:rPr lang="en-US" altLang="ko-KR"/>
              <a:t>&lt;/tr&gt;</a:t>
            </a:r>
          </a:p>
          <a:p>
            <a:pPr algn="l" eaLnBrk="1" hangingPunct="1"/>
            <a:r>
              <a:rPr lang="en-US" altLang="ko-KR"/>
              <a:t>&lt;/table&gt;</a:t>
            </a:r>
            <a:endParaRPr lang="ko-KR" altLang="en-US"/>
          </a:p>
        </p:txBody>
      </p:sp>
      <p:pic>
        <p:nvPicPr>
          <p:cNvPr id="4198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13" y="1857375"/>
            <a:ext cx="5653087" cy="321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2309813" y="2428875"/>
            <a:ext cx="5143500" cy="2000250"/>
          </a:xfrm>
          <a:prstGeom prst="rect">
            <a:avLst/>
          </a:prstGeom>
          <a:noFill/>
          <a:ln/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en-US" altLang="ko-KR" sz="4400" kern="0" dirty="0" err="1">
                <a:latin typeface="+mn-lt"/>
                <a:ea typeface="+mn-ea"/>
              </a:rPr>
              <a:t>JQuery</a:t>
            </a:r>
            <a:endParaRPr lang="en-US" altLang="ko-KR" sz="4400" kern="0" dirty="0">
              <a:latin typeface="+mn-lt"/>
              <a:ea typeface="+mn-ea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endParaRPr lang="en-US" altLang="ko-KR" sz="4400" kern="0" dirty="0"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365125" y="790575"/>
            <a:ext cx="8802688" cy="5734050"/>
          </a:xfrm>
          <a:prstGeom prst="rect">
            <a:avLst/>
          </a:prstGeom>
          <a:noFill/>
          <a:ln/>
        </p:spPr>
        <p:txBody>
          <a:bodyPr/>
          <a:lstStyle/>
          <a:p>
            <a:pPr marL="342900" indent="-342900" algn="l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altLang="ko-KR" sz="2800" kern="0" dirty="0">
                <a:latin typeface="+mn-lt"/>
                <a:ea typeface="+mn-ea"/>
              </a:rPr>
              <a:t>AJAX </a:t>
            </a:r>
            <a:r>
              <a:rPr lang="ko-KR" altLang="en-US" sz="2800" kern="0" dirty="0">
                <a:latin typeface="+mn-lt"/>
                <a:ea typeface="+mn-ea"/>
              </a:rPr>
              <a:t>개요</a:t>
            </a:r>
            <a:endParaRPr lang="en-US" altLang="ko-KR" sz="2800" kern="0" dirty="0">
              <a:latin typeface="+mn-lt"/>
              <a:ea typeface="+mn-ea"/>
            </a:endParaRPr>
          </a:p>
          <a:p>
            <a:pPr marL="342900" indent="-342900" algn="l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endParaRPr lang="en-US" altLang="ko-KR" sz="2800" kern="0" dirty="0">
              <a:latin typeface="+mn-lt"/>
              <a:ea typeface="+mn-ea"/>
            </a:endParaRPr>
          </a:p>
          <a:p>
            <a:pPr marL="742950" lvl="1" indent="-285750" algn="l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ko-KR" altLang="en-US" sz="2500" kern="0" dirty="0">
                <a:latin typeface="+mn-lt"/>
                <a:ea typeface="+mn-ea"/>
              </a:rPr>
              <a:t>비동기적 </a:t>
            </a:r>
            <a:r>
              <a:rPr lang="en-US" altLang="ko-KR" sz="2500" kern="0" dirty="0" err="1">
                <a:latin typeface="+mn-lt"/>
                <a:ea typeface="+mn-ea"/>
              </a:rPr>
              <a:t>Javascript</a:t>
            </a:r>
            <a:r>
              <a:rPr lang="en-US" altLang="ko-KR" sz="2500" kern="0" dirty="0">
                <a:latin typeface="+mn-lt"/>
                <a:ea typeface="+mn-ea"/>
              </a:rPr>
              <a:t> </a:t>
            </a:r>
            <a:r>
              <a:rPr lang="ko-KR" altLang="en-US" sz="2500" kern="0" dirty="0">
                <a:latin typeface="+mn-lt"/>
                <a:ea typeface="+mn-ea"/>
              </a:rPr>
              <a:t>언어와 </a:t>
            </a:r>
            <a:r>
              <a:rPr lang="en-US" altLang="ko-KR" sz="2500" kern="0" dirty="0">
                <a:latin typeface="+mn-lt"/>
                <a:ea typeface="+mn-ea"/>
              </a:rPr>
              <a:t>XML </a:t>
            </a:r>
            <a:r>
              <a:rPr lang="ko-KR" altLang="en-US" sz="2500" kern="0" dirty="0">
                <a:latin typeface="+mn-lt"/>
                <a:ea typeface="+mn-ea"/>
              </a:rPr>
              <a:t>등의 기타 웹 표준을 종합적으로 사용하는 기술로서 </a:t>
            </a:r>
            <a:r>
              <a:rPr lang="en-US" altLang="ko-KR" sz="2500" kern="0" dirty="0">
                <a:latin typeface="+mn-lt"/>
                <a:ea typeface="+mn-ea"/>
              </a:rPr>
              <a:t>Web 2.0</a:t>
            </a:r>
            <a:r>
              <a:rPr lang="ko-KR" altLang="en-US" sz="2500" kern="0" dirty="0">
                <a:latin typeface="+mn-lt"/>
                <a:ea typeface="+mn-ea"/>
              </a:rPr>
              <a:t>의 핵심 기술</a:t>
            </a:r>
            <a:r>
              <a:rPr lang="en-US" altLang="ko-KR" sz="2500" kern="0" dirty="0">
                <a:latin typeface="+mn-lt"/>
                <a:ea typeface="+mn-ea"/>
              </a:rPr>
              <a:t>.</a:t>
            </a:r>
          </a:p>
          <a:p>
            <a:pPr marL="742950" lvl="1" indent="-285750" algn="l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endParaRPr lang="ko-KR" altLang="en-US" sz="2500" kern="0" dirty="0">
              <a:latin typeface="+mn-lt"/>
              <a:ea typeface="+mn-ea"/>
            </a:endParaRPr>
          </a:p>
          <a:p>
            <a:pPr marL="742950" lvl="1" indent="-285750" algn="l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US" altLang="ko-KR" sz="2500" kern="0" dirty="0">
                <a:latin typeface="+mn-lt"/>
                <a:ea typeface="+mn-ea"/>
              </a:rPr>
              <a:t>AJAX</a:t>
            </a:r>
            <a:r>
              <a:rPr lang="ko-KR" altLang="en-US" sz="2500" kern="0" dirty="0">
                <a:latin typeface="+mn-lt"/>
                <a:ea typeface="+mn-ea"/>
              </a:rPr>
              <a:t>의 개별 기술은 신기술이 아니지만 이들을 종합적으로 활용하는 기술이 핵심임</a:t>
            </a:r>
            <a:r>
              <a:rPr lang="en-US" altLang="ko-KR" sz="2500" kern="0" dirty="0">
                <a:latin typeface="+mn-lt"/>
                <a:ea typeface="+mn-ea"/>
              </a:rPr>
              <a:t>.(</a:t>
            </a:r>
            <a:r>
              <a:rPr lang="ko-KR" altLang="en-US" sz="2500" kern="0" dirty="0">
                <a:latin typeface="+mn-lt"/>
                <a:ea typeface="+mn-ea"/>
              </a:rPr>
              <a:t>기존의 기술들을 효율적으로 조합해 사용</a:t>
            </a:r>
            <a:r>
              <a:rPr lang="en-US" altLang="ko-KR" sz="2500" kern="0" dirty="0">
                <a:latin typeface="+mn-lt"/>
                <a:ea typeface="+mn-ea"/>
              </a:rPr>
              <a:t>)</a:t>
            </a:r>
          </a:p>
          <a:p>
            <a:pPr marL="742950" lvl="1" indent="-285750" algn="l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endParaRPr lang="en-US" altLang="ko-KR" sz="2500" kern="0" dirty="0">
              <a:latin typeface="+mn-lt"/>
              <a:ea typeface="+mn-ea"/>
            </a:endParaRPr>
          </a:p>
          <a:p>
            <a:pPr marL="742950" lvl="1" indent="-285750" algn="l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ko-KR" altLang="en-US" sz="2500" kern="0" dirty="0" err="1">
                <a:latin typeface="Arial" charset="0"/>
                <a:ea typeface="+mn-ea"/>
              </a:rPr>
              <a:t>구글맵과</a:t>
            </a:r>
            <a:r>
              <a:rPr lang="ko-KR" altLang="en-US" sz="2500" kern="0" dirty="0">
                <a:latin typeface="Arial" charset="0"/>
                <a:ea typeface="+mn-ea"/>
              </a:rPr>
              <a:t> 더불어 </a:t>
            </a:r>
            <a:r>
              <a:rPr lang="en-US" altLang="ko-KR" sz="2500" kern="0" dirty="0">
                <a:latin typeface="+mn-lt"/>
                <a:ea typeface="+mn-ea"/>
              </a:rPr>
              <a:t>2005</a:t>
            </a:r>
            <a:r>
              <a:rPr lang="ko-KR" altLang="en-US" sz="2500" kern="0" dirty="0">
                <a:latin typeface="+mn-lt"/>
                <a:ea typeface="+mn-ea"/>
              </a:rPr>
              <a:t>년 </a:t>
            </a:r>
            <a:r>
              <a:rPr lang="ko-KR" altLang="en-US" sz="2500" kern="0" dirty="0" err="1">
                <a:latin typeface="+mn-lt"/>
                <a:ea typeface="+mn-ea"/>
              </a:rPr>
              <a:t>부터</a:t>
            </a:r>
            <a:r>
              <a:rPr lang="ko-KR" altLang="en-US" sz="2500" kern="0" dirty="0">
                <a:latin typeface="+mn-lt"/>
                <a:ea typeface="+mn-ea"/>
              </a:rPr>
              <a:t> </a:t>
            </a:r>
            <a:r>
              <a:rPr lang="en-US" altLang="ko-KR" sz="2500" kern="0" dirty="0">
                <a:latin typeface="+mn-lt"/>
                <a:ea typeface="+mn-ea"/>
              </a:rPr>
              <a:t>AJAX</a:t>
            </a:r>
            <a:r>
              <a:rPr lang="ko-KR" altLang="en-US" sz="2500" kern="0" dirty="0">
                <a:latin typeface="+mn-lt"/>
                <a:ea typeface="+mn-ea"/>
              </a:rPr>
              <a:t>라는 용어의 등장과 함께 웹 분야에서 주목을 받고 있는 최신 기술임</a:t>
            </a:r>
            <a:endParaRPr lang="en-US" altLang="ko-KR" sz="2500" kern="0" dirty="0">
              <a:latin typeface="+mn-lt"/>
              <a:ea typeface="+mn-ea"/>
            </a:endParaRPr>
          </a:p>
          <a:p>
            <a:pPr marL="742950" lvl="1" indent="-285750" algn="l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US" altLang="ko-KR" sz="2500" kern="0" dirty="0">
                <a:latin typeface="+mn-lt"/>
                <a:ea typeface="+mn-ea"/>
              </a:rPr>
              <a:t>JavaScript, XML, HTML, DHTML, </a:t>
            </a:r>
            <a:r>
              <a:rPr lang="en-US" altLang="ko-KR" sz="2500" kern="0" dirty="0" err="1">
                <a:latin typeface="+mn-lt"/>
                <a:ea typeface="+mn-ea"/>
              </a:rPr>
              <a:t>XmlHttpRequest</a:t>
            </a:r>
            <a:r>
              <a:rPr lang="en-US" altLang="ko-KR" sz="2500" kern="0" dirty="0">
                <a:latin typeface="+mn-lt"/>
                <a:ea typeface="+mn-ea"/>
              </a:rPr>
              <a:t>, DOM, CSS</a:t>
            </a:r>
            <a:r>
              <a:rPr lang="ko-KR" altLang="en-US" sz="2500" kern="0" dirty="0">
                <a:latin typeface="+mn-lt"/>
                <a:ea typeface="+mn-ea"/>
              </a:rPr>
              <a:t>등을 기반으로 작성됨</a:t>
            </a:r>
            <a:endParaRPr lang="en-US" altLang="ko-KR" sz="2500" kern="0" dirty="0">
              <a:latin typeface="+mn-lt"/>
              <a:ea typeface="+mn-ea"/>
            </a:endParaRPr>
          </a:p>
          <a:p>
            <a:pPr marL="742950" lvl="1" indent="-285750" algn="l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endParaRPr lang="ko-KR" altLang="en-US" sz="2800" kern="0" dirty="0">
              <a:latin typeface="+mn-lt"/>
              <a:ea typeface="+mn-ea"/>
            </a:endParaRPr>
          </a:p>
        </p:txBody>
      </p:sp>
      <p:sp>
        <p:nvSpPr>
          <p:cNvPr id="13315" name="Rectangle 10"/>
          <p:cNvSpPr>
            <a:spLocks noChangeArrowheads="1"/>
          </p:cNvSpPr>
          <p:nvPr/>
        </p:nvSpPr>
        <p:spPr bwMode="auto">
          <a:xfrm>
            <a:off x="914400" y="44450"/>
            <a:ext cx="3030538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>
            <a:lvl1pPr marL="292100" indent="-2921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ko-KR" sz="2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Ajax </a:t>
            </a:r>
            <a:r>
              <a:rPr lang="ko-KR" altLang="en-US" sz="2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란</a:t>
            </a:r>
            <a:r>
              <a:rPr lang="en-US" altLang="ko-KR" sz="2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52400" y="790575"/>
            <a:ext cx="9372600" cy="5734050"/>
          </a:xfrm>
          <a:prstGeom prst="rect">
            <a:avLst/>
          </a:prstGeom>
        </p:spPr>
        <p:txBody>
          <a:bodyPr/>
          <a:lstStyle/>
          <a:p>
            <a:pPr marL="342900" indent="-342900" algn="l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ko-KR" altLang="en-US" sz="2800" dirty="0"/>
              <a:t>개요</a:t>
            </a:r>
            <a:endParaRPr lang="en-US" altLang="ko-KR" sz="2800" dirty="0"/>
          </a:p>
          <a:p>
            <a:pPr marL="342900" indent="-342900" algn="l" eaLnBrk="0" hangingPunct="0">
              <a:spcBef>
                <a:spcPct val="20000"/>
              </a:spcBef>
              <a:defRPr/>
            </a:pPr>
            <a:r>
              <a:rPr lang="en-US" altLang="ko-KR" sz="2600" dirty="0"/>
              <a:t>- 2006</a:t>
            </a:r>
            <a:r>
              <a:rPr lang="ko-KR" altLang="en-US" sz="2600" dirty="0"/>
              <a:t>년 초</a:t>
            </a:r>
            <a:r>
              <a:rPr lang="en-US" altLang="ko-KR" sz="2600" dirty="0"/>
              <a:t>, </a:t>
            </a:r>
            <a:r>
              <a:rPr lang="en-US" sz="2600" dirty="0"/>
              <a:t>John </a:t>
            </a:r>
            <a:r>
              <a:rPr lang="en-US" sz="2600" dirty="0" err="1"/>
              <a:t>Resig</a:t>
            </a:r>
            <a:r>
              <a:rPr lang="ko-KR" altLang="en-US" sz="2600" dirty="0"/>
              <a:t>가 만든</a:t>
            </a:r>
            <a:r>
              <a:rPr lang="en-US" altLang="ko-KR" sz="2600" dirty="0"/>
              <a:t> JavaScript Library</a:t>
            </a:r>
          </a:p>
          <a:p>
            <a:pPr marL="342900" indent="-342900" algn="l" eaLnBrk="0" hangingPunct="0">
              <a:spcBef>
                <a:spcPct val="20000"/>
              </a:spcBef>
              <a:defRPr/>
            </a:pPr>
            <a:r>
              <a:rPr lang="en-US" altLang="ko-KR" sz="2600" dirty="0"/>
              <a:t>- JavaScript™</a:t>
            </a:r>
            <a:r>
              <a:rPr lang="ko-KR" altLang="en-US" sz="2600" dirty="0"/>
              <a:t>와 </a:t>
            </a:r>
            <a:r>
              <a:rPr lang="en-US" altLang="ko-KR" sz="2600" dirty="0"/>
              <a:t>Asynchronous JavaScript + XML (Ajax) </a:t>
            </a:r>
            <a:r>
              <a:rPr lang="ko-KR" altLang="en-US" sz="2600" dirty="0"/>
              <a:t>프로그래밍을 단순화 함</a:t>
            </a:r>
            <a:endParaRPr lang="en-US" altLang="ko-KR" sz="2600" dirty="0"/>
          </a:p>
          <a:p>
            <a:pPr marL="342900" indent="-342900" algn="l" eaLnBrk="0" hangingPunct="0">
              <a:spcBef>
                <a:spcPct val="20000"/>
              </a:spcBef>
              <a:defRPr/>
            </a:pPr>
            <a:r>
              <a:rPr lang="en-US" altLang="ko-KR" sz="2600" dirty="0"/>
              <a:t>- DOM </a:t>
            </a:r>
            <a:r>
              <a:rPr lang="ko-KR" altLang="en-US" sz="2600" dirty="0" err="1"/>
              <a:t>스크립팅과</a:t>
            </a:r>
            <a:r>
              <a:rPr lang="ko-KR" altLang="en-US" sz="2600" dirty="0"/>
              <a:t> </a:t>
            </a:r>
            <a:r>
              <a:rPr lang="en-US" altLang="ko-KR" sz="2600" dirty="0"/>
              <a:t>Ajax</a:t>
            </a:r>
            <a:r>
              <a:rPr lang="ko-KR" altLang="en-US" sz="2600" dirty="0"/>
              <a:t>의 반복성을 단순하게</a:t>
            </a:r>
            <a:endParaRPr lang="en-US" altLang="ko-KR" sz="2600" dirty="0"/>
          </a:p>
          <a:p>
            <a:pPr marL="342900" indent="-342900" algn="l" eaLnBrk="0" hangingPunct="0">
              <a:spcBef>
                <a:spcPct val="20000"/>
              </a:spcBef>
              <a:buFontTx/>
              <a:buChar char="-"/>
              <a:defRPr/>
            </a:pPr>
            <a:r>
              <a:rPr lang="ko-KR" altLang="en-US" sz="2600" dirty="0"/>
              <a:t>코드를 단순하고 간결하게 유지한다</a:t>
            </a:r>
            <a:r>
              <a:rPr lang="en-US" altLang="ko-KR" sz="2600" dirty="0"/>
              <a:t>.</a:t>
            </a:r>
          </a:p>
          <a:p>
            <a:pPr marL="342900" indent="-342900" algn="l" eaLnBrk="0" hangingPunct="0">
              <a:spcBef>
                <a:spcPct val="20000"/>
              </a:spcBef>
              <a:buFontTx/>
              <a:buChar char="-"/>
              <a:defRPr/>
            </a:pPr>
            <a:r>
              <a:rPr lang="en-US" altLang="ko-KR" sz="2600" dirty="0"/>
              <a:t> </a:t>
            </a:r>
            <a:r>
              <a:rPr lang="ko-KR" altLang="en-US" sz="2600" dirty="0"/>
              <a:t>많은 반복 루프와 </a:t>
            </a:r>
            <a:r>
              <a:rPr lang="en-US" altLang="ko-KR" sz="2600" dirty="0"/>
              <a:t>DOM </a:t>
            </a:r>
            <a:r>
              <a:rPr lang="ko-KR" altLang="en-US" sz="2600" dirty="0" err="1"/>
              <a:t>스크립팅</a:t>
            </a:r>
            <a:r>
              <a:rPr lang="ko-KR" altLang="en-US" sz="2600" dirty="0"/>
              <a:t> 라이브러리 호출을 작성할 필요가 없다</a:t>
            </a:r>
            <a:r>
              <a:rPr lang="en-US" altLang="ko-KR" sz="2600" dirty="0"/>
              <a:t>.</a:t>
            </a:r>
            <a:endParaRPr lang="en-US" altLang="ko-KR" sz="2600" kern="0" dirty="0">
              <a:latin typeface="+mn-lt"/>
              <a:ea typeface="+mn-ea"/>
            </a:endParaRPr>
          </a:p>
        </p:txBody>
      </p:sp>
      <p:sp>
        <p:nvSpPr>
          <p:cNvPr id="104451" name="Rectangle 10"/>
          <p:cNvSpPr>
            <a:spLocks noChangeArrowheads="1"/>
          </p:cNvSpPr>
          <p:nvPr/>
        </p:nvSpPr>
        <p:spPr bwMode="auto">
          <a:xfrm>
            <a:off x="914400" y="79375"/>
            <a:ext cx="575310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>
            <a:lvl1pPr marL="292100" indent="-2921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ko-KR" sz="2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JQuery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10"/>
          <p:cNvSpPr>
            <a:spLocks noChangeArrowheads="1"/>
          </p:cNvSpPr>
          <p:nvPr/>
        </p:nvSpPr>
        <p:spPr bwMode="auto">
          <a:xfrm>
            <a:off x="914400" y="79375"/>
            <a:ext cx="575310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>
            <a:lvl1pPr marL="292100" indent="-2921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ko-KR" sz="2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JQuery</a:t>
            </a:r>
          </a:p>
        </p:txBody>
      </p:sp>
      <p:sp>
        <p:nvSpPr>
          <p:cNvPr id="105475" name="직사각형 2"/>
          <p:cNvSpPr>
            <a:spLocks noChangeArrowheads="1"/>
          </p:cNvSpPr>
          <p:nvPr/>
        </p:nvSpPr>
        <p:spPr bwMode="auto">
          <a:xfrm>
            <a:off x="523875" y="714375"/>
            <a:ext cx="88582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l">
              <a:spcBef>
                <a:spcPct val="20000"/>
              </a:spcBef>
              <a:buFontTx/>
              <a:buChar char="•"/>
            </a:pPr>
            <a:r>
              <a:rPr lang="en-US" altLang="ko-KR"/>
              <a:t>JavaScript Library </a:t>
            </a:r>
            <a:r>
              <a:rPr lang="ko-KR" altLang="en-US"/>
              <a:t>종류</a:t>
            </a:r>
            <a:endParaRPr lang="en-US" altLang="ko-KR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214438"/>
            <a:ext cx="8828088" cy="528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10"/>
          <p:cNvSpPr>
            <a:spLocks noChangeArrowheads="1"/>
          </p:cNvSpPr>
          <p:nvPr/>
        </p:nvSpPr>
        <p:spPr bwMode="auto">
          <a:xfrm>
            <a:off x="914400" y="79375"/>
            <a:ext cx="575310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>
            <a:lvl1pPr marL="292100" indent="-2921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ko-KR" sz="2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JQuery</a:t>
            </a:r>
          </a:p>
        </p:txBody>
      </p:sp>
      <p:sp>
        <p:nvSpPr>
          <p:cNvPr id="106499" name="직사각형 2"/>
          <p:cNvSpPr>
            <a:spLocks noChangeArrowheads="1"/>
          </p:cNvSpPr>
          <p:nvPr/>
        </p:nvSpPr>
        <p:spPr bwMode="auto">
          <a:xfrm>
            <a:off x="452438" y="714375"/>
            <a:ext cx="22145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l">
              <a:spcBef>
                <a:spcPct val="20000"/>
              </a:spcBef>
              <a:buFontTx/>
              <a:buChar char="•"/>
            </a:pPr>
            <a:r>
              <a:rPr lang="ko-KR" altLang="en-US"/>
              <a:t>다운로드</a:t>
            </a:r>
            <a:endParaRPr lang="en-US" altLang="ko-KR"/>
          </a:p>
        </p:txBody>
      </p:sp>
      <p:pic>
        <p:nvPicPr>
          <p:cNvPr id="10650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214438"/>
            <a:ext cx="8786813" cy="521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01" name="직사각형 5"/>
          <p:cNvSpPr>
            <a:spLocks noChangeArrowheads="1"/>
          </p:cNvSpPr>
          <p:nvPr/>
        </p:nvSpPr>
        <p:spPr bwMode="auto">
          <a:xfrm>
            <a:off x="5738813" y="3143250"/>
            <a:ext cx="3214687" cy="1500188"/>
          </a:xfrm>
          <a:prstGeom prst="rect">
            <a:avLst/>
          </a:prstGeom>
          <a:noFill/>
          <a:ln w="9525" algn="ctr">
            <a:solidFill>
              <a:srgbClr val="FFFF00">
                <a:alpha val="98822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381232" y="642918"/>
            <a:ext cx="375384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800" b="1" dirty="0">
                <a:solidFill>
                  <a:srgbClr val="FF0000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맑은 고딕" pitchFamily="50" charset="-127"/>
              </a:rPr>
              <a:t>HTTP://JQUERY.COM</a:t>
            </a:r>
            <a:endParaRPr lang="ko-KR" altLang="en-US" sz="2800" b="1" dirty="0">
              <a:solidFill>
                <a:srgbClr val="FF0000"/>
              </a:solidFill>
              <a:effectLst>
                <a:reflection blurRad="6350" stA="50000" endA="300" endPos="50000" dist="60007" dir="5400000" sy="-100000" algn="bl" rotWithShape="0"/>
              </a:effectLst>
              <a:latin typeface="맑은 고딕" pitchFamily="50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52400" y="790575"/>
            <a:ext cx="9372600" cy="5734050"/>
          </a:xfrm>
          <a:prstGeom prst="rect">
            <a:avLst/>
          </a:prstGeom>
        </p:spPr>
        <p:txBody>
          <a:bodyPr/>
          <a:lstStyle/>
          <a:p>
            <a:pPr marL="342900" indent="-342900" algn="l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ko-KR" altLang="en-US" sz="2800" dirty="0"/>
              <a:t>특징</a:t>
            </a:r>
            <a:endParaRPr lang="en-US" altLang="ko-KR" sz="2800" dirty="0"/>
          </a:p>
          <a:p>
            <a:pPr marL="342900" indent="-342900" algn="l" eaLnBrk="0" hangingPunct="0">
              <a:spcBef>
                <a:spcPct val="20000"/>
              </a:spcBef>
              <a:defRPr/>
            </a:pPr>
            <a:r>
              <a:rPr lang="ko-KR" altLang="en-US" sz="2600" kern="0" dirty="0">
                <a:latin typeface="+mn-lt"/>
                <a:ea typeface="+mn-ea"/>
              </a:rPr>
              <a:t> </a:t>
            </a:r>
            <a:r>
              <a:rPr lang="en-US" altLang="ko-KR" sz="2600" b="1" kern="0" dirty="0">
                <a:latin typeface="+mn-lt"/>
                <a:ea typeface="+mn-ea"/>
              </a:rPr>
              <a:t>CSS Selector</a:t>
            </a:r>
          </a:p>
          <a:p>
            <a:pPr marL="342900" indent="-342900" algn="l" eaLnBrk="0" hangingPunct="0">
              <a:spcBef>
                <a:spcPct val="20000"/>
              </a:spcBef>
              <a:defRPr/>
            </a:pPr>
            <a:r>
              <a:rPr lang="ko-KR" altLang="en-US" sz="2600" kern="0" dirty="0">
                <a:latin typeface="+mn-lt"/>
                <a:ea typeface="+mn-ea"/>
              </a:rPr>
              <a:t>도큐먼트의 구조를 명료하면서도 읽기 쉬운 형태로 표현 가능</a:t>
            </a:r>
          </a:p>
          <a:p>
            <a:pPr marL="342900" indent="-342900" algn="l" eaLnBrk="0" hangingPunct="0">
              <a:spcBef>
                <a:spcPct val="20000"/>
              </a:spcBef>
              <a:defRPr/>
            </a:pPr>
            <a:endParaRPr lang="ko-KR" altLang="en-US" sz="2600" kern="0" dirty="0">
              <a:latin typeface="+mn-lt"/>
              <a:ea typeface="+mn-ea"/>
            </a:endParaRPr>
          </a:p>
          <a:p>
            <a:pPr marL="342900" indent="-342900" algn="l" eaLnBrk="0" hangingPunct="0">
              <a:spcBef>
                <a:spcPct val="20000"/>
              </a:spcBef>
              <a:defRPr/>
            </a:pPr>
            <a:r>
              <a:rPr lang="ko-KR" altLang="en-US" sz="2600" b="1" kern="0" dirty="0">
                <a:latin typeface="+mn-lt"/>
                <a:ea typeface="+mn-ea"/>
              </a:rPr>
              <a:t> </a:t>
            </a:r>
            <a:r>
              <a:rPr lang="en-US" altLang="ko-KR" sz="2600" b="1" kern="0" dirty="0">
                <a:latin typeface="+mn-lt"/>
                <a:ea typeface="+mn-ea"/>
              </a:rPr>
              <a:t>Plug-in Architecture</a:t>
            </a:r>
          </a:p>
          <a:p>
            <a:pPr marL="342900" indent="-342900" algn="l" eaLnBrk="0" hangingPunct="0">
              <a:spcBef>
                <a:spcPct val="20000"/>
              </a:spcBef>
              <a:defRPr/>
            </a:pPr>
            <a:r>
              <a:rPr lang="en-US" altLang="ko-KR" sz="2600" kern="0" dirty="0">
                <a:latin typeface="+mn-lt"/>
                <a:ea typeface="+mn-ea"/>
              </a:rPr>
              <a:t>feature creep</a:t>
            </a:r>
            <a:r>
              <a:rPr lang="ko-KR" altLang="en-US" sz="2600" kern="0" dirty="0">
                <a:latin typeface="+mn-lt"/>
                <a:ea typeface="+mn-ea"/>
              </a:rPr>
              <a:t>를 피하고 창의적 산출물을 공유</a:t>
            </a:r>
          </a:p>
          <a:p>
            <a:pPr marL="342900" indent="-342900" algn="l" eaLnBrk="0" hangingPunct="0">
              <a:spcBef>
                <a:spcPct val="20000"/>
              </a:spcBef>
              <a:defRPr/>
            </a:pPr>
            <a:endParaRPr lang="ko-KR" altLang="en-US" sz="2600" kern="0" dirty="0">
              <a:latin typeface="+mn-lt"/>
              <a:ea typeface="+mn-ea"/>
            </a:endParaRPr>
          </a:p>
          <a:p>
            <a:pPr marL="342900" indent="-342900" algn="l" eaLnBrk="0" hangingPunct="0">
              <a:spcBef>
                <a:spcPct val="20000"/>
              </a:spcBef>
              <a:defRPr/>
            </a:pPr>
            <a:r>
              <a:rPr lang="ko-KR" altLang="en-US" sz="2600" kern="0" dirty="0">
                <a:latin typeface="+mn-lt"/>
                <a:ea typeface="+mn-ea"/>
              </a:rPr>
              <a:t> </a:t>
            </a:r>
            <a:r>
              <a:rPr lang="en-US" altLang="ko-KR" sz="2600" b="1" kern="0" dirty="0">
                <a:latin typeface="+mn-lt"/>
                <a:ea typeface="+mn-ea"/>
              </a:rPr>
              <a:t>Method Chaining</a:t>
            </a:r>
          </a:p>
          <a:p>
            <a:pPr marL="342900" indent="-342900" algn="l" eaLnBrk="0" hangingPunct="0">
              <a:spcBef>
                <a:spcPct val="20000"/>
              </a:spcBef>
              <a:defRPr/>
            </a:pPr>
            <a:r>
              <a:rPr lang="ko-KR" altLang="en-US" sz="2600" kern="0" dirty="0">
                <a:latin typeface="+mn-lt"/>
                <a:ea typeface="+mn-ea"/>
              </a:rPr>
              <a:t>여러 동작을 한 줄에 나열이 가능하며</a:t>
            </a:r>
            <a:r>
              <a:rPr lang="en-US" altLang="ko-KR" sz="2600" kern="0" dirty="0">
                <a:latin typeface="+mn-lt"/>
                <a:ea typeface="+mn-ea"/>
              </a:rPr>
              <a:t>, </a:t>
            </a:r>
            <a:r>
              <a:rPr lang="ko-KR" altLang="en-US" sz="2600" kern="0" dirty="0">
                <a:latin typeface="+mn-lt"/>
                <a:ea typeface="+mn-ea"/>
              </a:rPr>
              <a:t>임시 변수 사용을 최소화 하거나 불필요한 반복을 피할 수 있음</a:t>
            </a:r>
          </a:p>
          <a:p>
            <a:pPr marL="342900" indent="-342900" algn="l" eaLnBrk="0" hangingPunct="0">
              <a:spcBef>
                <a:spcPct val="20000"/>
              </a:spcBef>
              <a:defRPr/>
            </a:pPr>
            <a:endParaRPr lang="en-US" altLang="ko-KR" sz="2600" kern="0" dirty="0">
              <a:latin typeface="+mn-lt"/>
              <a:ea typeface="+mn-ea"/>
            </a:endParaRPr>
          </a:p>
        </p:txBody>
      </p:sp>
      <p:sp>
        <p:nvSpPr>
          <p:cNvPr id="107523" name="Rectangle 10"/>
          <p:cNvSpPr>
            <a:spLocks noChangeArrowheads="1"/>
          </p:cNvSpPr>
          <p:nvPr/>
        </p:nvSpPr>
        <p:spPr bwMode="auto">
          <a:xfrm>
            <a:off x="914400" y="79375"/>
            <a:ext cx="575310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>
            <a:lvl1pPr marL="292100" indent="-2921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ko-KR" sz="2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JQuery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365125" y="790575"/>
            <a:ext cx="8802688" cy="5734050"/>
          </a:xfrm>
          <a:prstGeom prst="rect">
            <a:avLst/>
          </a:prstGeom>
          <a:noFill/>
          <a:ln/>
        </p:spPr>
        <p:txBody>
          <a:bodyPr/>
          <a:lstStyle/>
          <a:p>
            <a:pPr marL="342900" indent="-342900" algn="l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altLang="ko-KR" sz="2800" kern="0" dirty="0">
                <a:latin typeface="+mn-lt"/>
                <a:ea typeface="+mn-ea"/>
              </a:rPr>
              <a:t>AJAX </a:t>
            </a:r>
            <a:r>
              <a:rPr lang="ko-KR" altLang="en-US" sz="2800" kern="0" dirty="0" err="1">
                <a:latin typeface="+mn-lt"/>
                <a:ea typeface="+mn-ea"/>
              </a:rPr>
              <a:t>사용예</a:t>
            </a:r>
            <a:r>
              <a:rPr lang="en-US" altLang="ko-KR" sz="2800" kern="0" dirty="0">
                <a:latin typeface="+mn-lt"/>
                <a:ea typeface="+mn-ea"/>
              </a:rPr>
              <a:t>(</a:t>
            </a:r>
            <a:r>
              <a:rPr lang="en-US" altLang="ko-KR" sz="2800" kern="0" dirty="0">
                <a:hlinkClick r:id="rId2"/>
              </a:rPr>
              <a:t>http://maps.google.com</a:t>
            </a:r>
            <a:r>
              <a:rPr lang="en-US" altLang="ko-KR" sz="2800" kern="0" dirty="0">
                <a:latin typeface="+mn-lt"/>
                <a:ea typeface="+mn-ea"/>
              </a:rPr>
              <a:t>)</a:t>
            </a:r>
          </a:p>
          <a:p>
            <a:pPr marL="342900" indent="-342900" algn="l">
              <a:lnSpc>
                <a:spcPct val="90000"/>
              </a:lnSpc>
              <a:spcBef>
                <a:spcPct val="20000"/>
              </a:spcBef>
              <a:defRPr/>
            </a:pPr>
            <a:endParaRPr lang="en-US" altLang="ko-KR" sz="2800" kern="0" dirty="0">
              <a:latin typeface="+mn-lt"/>
              <a:ea typeface="+mn-ea"/>
            </a:endParaRPr>
          </a:p>
        </p:txBody>
      </p:sp>
      <p:sp>
        <p:nvSpPr>
          <p:cNvPr id="14339" name="Rectangle 10"/>
          <p:cNvSpPr>
            <a:spLocks noChangeArrowheads="1"/>
          </p:cNvSpPr>
          <p:nvPr/>
        </p:nvSpPr>
        <p:spPr bwMode="auto">
          <a:xfrm>
            <a:off x="914400" y="44450"/>
            <a:ext cx="3030538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>
            <a:lvl1pPr marL="292100" indent="-2921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ko-KR" sz="2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Ajax </a:t>
            </a:r>
            <a:r>
              <a:rPr lang="ko-KR" altLang="en-US" sz="2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란</a:t>
            </a:r>
            <a:r>
              <a:rPr lang="en-US" altLang="ko-KR" sz="2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23875" y="1428750"/>
            <a:ext cx="8429625" cy="23241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 algn="l">
              <a:spcBef>
                <a:spcPct val="20000"/>
              </a:spcBef>
              <a:buFontTx/>
              <a:buChar char="–"/>
              <a:defRPr/>
            </a:pPr>
            <a:r>
              <a:rPr lang="en-US" altLang="ko-KR" sz="2500" kern="0" dirty="0"/>
              <a:t>Ajax </a:t>
            </a:r>
            <a:r>
              <a:rPr lang="ko-KR" altLang="en-US" sz="2500" kern="0" dirty="0"/>
              <a:t>로만 구현</a:t>
            </a:r>
          </a:p>
          <a:p>
            <a:pPr marL="742950" lvl="1" indent="-285750" algn="l">
              <a:spcBef>
                <a:spcPct val="20000"/>
              </a:spcBef>
              <a:buFontTx/>
              <a:buChar char="–"/>
              <a:defRPr/>
            </a:pPr>
            <a:r>
              <a:rPr lang="ko-KR" altLang="en-US" sz="2500" kern="0" dirty="0"/>
              <a:t>완벽한 멀티 플랫폼 서비스</a:t>
            </a:r>
          </a:p>
          <a:p>
            <a:pPr marL="742950" lvl="1" indent="-285750" algn="l">
              <a:spcBef>
                <a:spcPct val="20000"/>
              </a:spcBef>
              <a:buFontTx/>
              <a:buChar char="–"/>
              <a:defRPr/>
            </a:pPr>
            <a:r>
              <a:rPr lang="ko-KR" altLang="en-US" sz="2500" kern="0" dirty="0"/>
              <a:t>위성사진 제공</a:t>
            </a:r>
          </a:p>
          <a:p>
            <a:pPr marL="742950" lvl="1" indent="-285750" algn="l">
              <a:spcBef>
                <a:spcPct val="20000"/>
              </a:spcBef>
              <a:buFontTx/>
              <a:buChar char="–"/>
              <a:defRPr/>
            </a:pPr>
            <a:r>
              <a:rPr lang="en-US" altLang="ko-KR" sz="2500" kern="0" dirty="0"/>
              <a:t>API</a:t>
            </a:r>
            <a:r>
              <a:rPr lang="ko-KR" altLang="en-US" sz="2500" kern="0" dirty="0"/>
              <a:t>공개로 각종 변종 서비스 제공</a:t>
            </a:r>
          </a:p>
          <a:p>
            <a:pPr marL="742950" lvl="1" indent="-285750" algn="l">
              <a:spcBef>
                <a:spcPct val="20000"/>
              </a:spcBef>
              <a:buFontTx/>
              <a:buChar char="–"/>
              <a:defRPr/>
            </a:pPr>
            <a:r>
              <a:rPr lang="en-US" altLang="ko-KR" sz="2500" kern="0" dirty="0"/>
              <a:t>MSN Virtual Earth,  A9 Maps </a:t>
            </a:r>
            <a:r>
              <a:rPr lang="ko-KR" altLang="en-US" sz="2500" kern="0" dirty="0"/>
              <a:t>등 경쟁서비스 봇물</a:t>
            </a:r>
            <a:endParaRPr lang="ko-KR" altLang="en-US" sz="2500" dirty="0"/>
          </a:p>
        </p:txBody>
      </p:sp>
      <p:pic>
        <p:nvPicPr>
          <p:cNvPr id="7" name="Picture 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3857625"/>
            <a:ext cx="4478337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365125" y="790575"/>
            <a:ext cx="8802688" cy="5734050"/>
          </a:xfrm>
          <a:prstGeom prst="rect">
            <a:avLst/>
          </a:prstGeom>
          <a:noFill/>
          <a:ln/>
        </p:spPr>
        <p:txBody>
          <a:bodyPr/>
          <a:lstStyle/>
          <a:p>
            <a:pPr marL="342900" indent="-342900" algn="l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altLang="ko-KR" sz="3200" kern="0" dirty="0">
                <a:latin typeface="+mn-lt"/>
                <a:ea typeface="+mn-ea"/>
              </a:rPr>
              <a:t>AJAX </a:t>
            </a:r>
            <a:r>
              <a:rPr lang="ko-KR" altLang="en-US" sz="3200" kern="0" dirty="0" err="1">
                <a:latin typeface="+mn-lt"/>
                <a:ea typeface="+mn-ea"/>
              </a:rPr>
              <a:t>사용예</a:t>
            </a:r>
            <a:r>
              <a:rPr lang="en-US" altLang="ko-KR" sz="3200" kern="0" dirty="0">
                <a:latin typeface="+mn-lt"/>
                <a:ea typeface="+mn-ea"/>
              </a:rPr>
              <a:t>(</a:t>
            </a:r>
            <a:r>
              <a:rPr lang="en-US" altLang="ko-KR" sz="2800" dirty="0"/>
              <a:t>Google Suggest </a:t>
            </a:r>
            <a:r>
              <a:rPr lang="en-US" altLang="ko-KR" sz="2800" dirty="0">
                <a:latin typeface="Arial" charset="0"/>
              </a:rPr>
              <a:t>)</a:t>
            </a:r>
            <a:endParaRPr lang="ko-KR" altLang="en-US" sz="2800" dirty="0">
              <a:latin typeface="Arial" charset="0"/>
            </a:endParaRPr>
          </a:p>
          <a:p>
            <a:pPr algn="l">
              <a:defRPr/>
            </a:pPr>
            <a:r>
              <a:rPr lang="en-US" altLang="ko-KR" sz="2500" dirty="0"/>
              <a:t>(http://www.google.com/webhp?complete=1&amp;hl=en) </a:t>
            </a:r>
          </a:p>
          <a:p>
            <a:pPr algn="l">
              <a:buFontTx/>
              <a:buChar char="-"/>
              <a:defRPr/>
            </a:pPr>
            <a:r>
              <a:rPr lang="ko-KR" altLang="en-US" sz="2500" dirty="0" err="1">
                <a:latin typeface="Arial" charset="0"/>
              </a:rPr>
              <a:t>검색어에</a:t>
            </a:r>
            <a:r>
              <a:rPr lang="ko-KR" altLang="en-US" sz="2500" dirty="0">
                <a:latin typeface="Arial" charset="0"/>
              </a:rPr>
              <a:t> 대한 추천단어 서비스</a:t>
            </a:r>
            <a:endParaRPr lang="en-US" altLang="ko-KR" sz="2500" dirty="0">
              <a:latin typeface="Arial" charset="0"/>
            </a:endParaRPr>
          </a:p>
          <a:p>
            <a:pPr algn="l">
              <a:buFontTx/>
              <a:buChar char="-"/>
              <a:defRPr/>
            </a:pPr>
            <a:r>
              <a:rPr lang="en-US" altLang="ko-KR" sz="2500" dirty="0">
                <a:latin typeface="Arial" charset="0"/>
              </a:rPr>
              <a:t>Ajax</a:t>
            </a:r>
            <a:r>
              <a:rPr lang="ko-KR" altLang="en-US" sz="2500" dirty="0">
                <a:latin typeface="Arial" charset="0"/>
              </a:rPr>
              <a:t>를 이용한 대표적 </a:t>
            </a:r>
            <a:r>
              <a:rPr lang="ko-KR" altLang="en-US" sz="2500" dirty="0" err="1">
                <a:latin typeface="Arial" charset="0"/>
              </a:rPr>
              <a:t>서비</a:t>
            </a:r>
            <a:endParaRPr lang="en-US" altLang="ko-KR" sz="2500" dirty="0">
              <a:latin typeface="Arial" charset="0"/>
            </a:endParaRPr>
          </a:p>
          <a:p>
            <a:pPr algn="l">
              <a:buFontTx/>
              <a:buChar char="-"/>
              <a:defRPr/>
            </a:pPr>
            <a:r>
              <a:rPr lang="ko-KR" altLang="en-US" sz="2500" dirty="0">
                <a:latin typeface="Arial" charset="0"/>
              </a:rPr>
              <a:t>국내 포탈도 동일서비스 제공</a:t>
            </a:r>
          </a:p>
          <a:p>
            <a:pPr marL="742950" lvl="1" indent="-285750" algn="l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endParaRPr lang="ko-KR" altLang="en-US" sz="2800" kern="0" dirty="0">
              <a:latin typeface="+mn-lt"/>
              <a:ea typeface="+mn-ea"/>
            </a:endParaRPr>
          </a:p>
          <a:p>
            <a:pPr marL="742950" lvl="1" indent="-285750" algn="l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endParaRPr lang="ko-KR" altLang="en-US" sz="2800" kern="0" dirty="0">
              <a:latin typeface="+mn-lt"/>
              <a:ea typeface="+mn-ea"/>
            </a:endParaRPr>
          </a:p>
        </p:txBody>
      </p:sp>
      <p:sp>
        <p:nvSpPr>
          <p:cNvPr id="15363" name="Rectangle 10"/>
          <p:cNvSpPr>
            <a:spLocks noChangeArrowheads="1"/>
          </p:cNvSpPr>
          <p:nvPr/>
        </p:nvSpPr>
        <p:spPr bwMode="auto">
          <a:xfrm>
            <a:off x="914400" y="44450"/>
            <a:ext cx="3030538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>
            <a:lvl1pPr marL="292100" indent="-2921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ko-KR" sz="2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Ajax </a:t>
            </a:r>
            <a:r>
              <a:rPr lang="ko-KR" altLang="en-US" sz="2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란</a:t>
            </a:r>
            <a:r>
              <a:rPr lang="en-US" altLang="ko-KR" sz="2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</a:p>
        </p:txBody>
      </p:sp>
      <p:pic>
        <p:nvPicPr>
          <p:cNvPr id="1536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3000375"/>
            <a:ext cx="4071938" cy="35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365125" y="790575"/>
            <a:ext cx="8802688" cy="5734050"/>
          </a:xfrm>
          <a:prstGeom prst="rect">
            <a:avLst/>
          </a:prstGeom>
          <a:noFill/>
          <a:ln/>
        </p:spPr>
        <p:txBody>
          <a:bodyPr/>
          <a:lstStyle/>
          <a:p>
            <a:pPr marL="342900" indent="-342900" algn="l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altLang="ko-KR" sz="3200" kern="0" dirty="0">
                <a:latin typeface="+mn-lt"/>
                <a:ea typeface="+mn-ea"/>
              </a:rPr>
              <a:t>AJAX </a:t>
            </a:r>
            <a:r>
              <a:rPr lang="ko-KR" altLang="en-US" sz="3200" kern="0" dirty="0">
                <a:latin typeface="+mn-lt"/>
                <a:ea typeface="+mn-ea"/>
              </a:rPr>
              <a:t>사용 예</a:t>
            </a:r>
            <a:r>
              <a:rPr lang="en-US" altLang="ko-KR" sz="3200" kern="0" dirty="0">
                <a:latin typeface="+mn-lt"/>
                <a:ea typeface="+mn-ea"/>
              </a:rPr>
              <a:t>(DAUM</a:t>
            </a:r>
            <a:r>
              <a:rPr lang="ko-KR" altLang="en-US" sz="3200" kern="0" dirty="0">
                <a:latin typeface="+mn-lt"/>
                <a:ea typeface="+mn-ea"/>
              </a:rPr>
              <a:t> 주소록</a:t>
            </a:r>
            <a:r>
              <a:rPr lang="en-US" altLang="ko-KR" sz="2800" dirty="0">
                <a:latin typeface="Arial" charset="0"/>
              </a:rPr>
              <a:t>)</a:t>
            </a:r>
          </a:p>
          <a:p>
            <a:pPr marL="342900" indent="-342900" algn="l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endParaRPr lang="ko-KR" altLang="en-US" sz="2800" dirty="0">
              <a:latin typeface="Arial" charset="0"/>
            </a:endParaRPr>
          </a:p>
          <a:p>
            <a:pPr algn="l">
              <a:defRPr/>
            </a:pPr>
            <a:r>
              <a:rPr lang="en-US" altLang="ko-KR" sz="2500" dirty="0"/>
              <a:t>- </a:t>
            </a:r>
            <a:r>
              <a:rPr lang="ko-KR" altLang="en-US" sz="2500" dirty="0"/>
              <a:t>주소정렬</a:t>
            </a:r>
            <a:r>
              <a:rPr lang="en-US" altLang="ko-KR" sz="2500" dirty="0"/>
              <a:t>, </a:t>
            </a:r>
            <a:r>
              <a:rPr lang="ko-KR" altLang="en-US" sz="2500" dirty="0"/>
              <a:t>검색</a:t>
            </a:r>
            <a:r>
              <a:rPr lang="en-US" altLang="ko-KR" sz="2500" dirty="0"/>
              <a:t>, </a:t>
            </a:r>
            <a:r>
              <a:rPr lang="ko-KR" altLang="en-US" sz="2500" dirty="0"/>
              <a:t>편집 시 </a:t>
            </a:r>
            <a:r>
              <a:rPr lang="en-US" altLang="ko-KR" sz="2500" dirty="0"/>
              <a:t>DOM</a:t>
            </a:r>
            <a:r>
              <a:rPr lang="ko-KR" altLang="en-US" sz="2500" dirty="0"/>
              <a:t>과 </a:t>
            </a:r>
            <a:r>
              <a:rPr lang="en-US" altLang="ko-KR" sz="2500" dirty="0"/>
              <a:t>Ajax </a:t>
            </a:r>
            <a:r>
              <a:rPr lang="ko-KR" altLang="en-US" sz="2500" dirty="0"/>
              <a:t>사용</a:t>
            </a:r>
          </a:p>
          <a:p>
            <a:pPr algn="l">
              <a:defRPr/>
            </a:pPr>
            <a:r>
              <a:rPr lang="en-US" altLang="ko-KR" sz="2500" dirty="0"/>
              <a:t>- </a:t>
            </a:r>
            <a:r>
              <a:rPr lang="ko-KR" altLang="en-US" sz="2500" dirty="0"/>
              <a:t>주소를 두 번 클릭하면 간단하게 정보를 수정</a:t>
            </a:r>
            <a:r>
              <a:rPr lang="en-US" altLang="ko-KR" sz="2500" dirty="0"/>
              <a:t>.</a:t>
            </a:r>
          </a:p>
          <a:p>
            <a:pPr algn="l">
              <a:defRPr/>
            </a:pPr>
            <a:r>
              <a:rPr lang="en-US" altLang="ko-KR" sz="2500" dirty="0"/>
              <a:t>- </a:t>
            </a:r>
            <a:r>
              <a:rPr lang="ko-KR" altLang="en-US" sz="2500" dirty="0"/>
              <a:t>메일 검색 시에 순차적으로 검색결과를 가져온다</a:t>
            </a:r>
          </a:p>
          <a:p>
            <a:pPr marL="742950" lvl="1" indent="-285750" algn="l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endParaRPr lang="ko-KR" altLang="en-US" sz="2800" kern="0" dirty="0">
              <a:latin typeface="+mn-lt"/>
              <a:ea typeface="+mn-ea"/>
            </a:endParaRPr>
          </a:p>
          <a:p>
            <a:pPr marL="742950" lvl="1" indent="-285750" algn="l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endParaRPr lang="ko-KR" altLang="en-US" sz="2800" kern="0" dirty="0">
              <a:latin typeface="+mn-lt"/>
              <a:ea typeface="+mn-ea"/>
            </a:endParaRPr>
          </a:p>
        </p:txBody>
      </p:sp>
      <p:sp>
        <p:nvSpPr>
          <p:cNvPr id="16387" name="Rectangle 10"/>
          <p:cNvSpPr>
            <a:spLocks noChangeArrowheads="1"/>
          </p:cNvSpPr>
          <p:nvPr/>
        </p:nvSpPr>
        <p:spPr bwMode="auto">
          <a:xfrm>
            <a:off x="914400" y="44450"/>
            <a:ext cx="3030538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>
            <a:lvl1pPr marL="292100" indent="-2921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ko-KR" sz="2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Ajax </a:t>
            </a:r>
            <a:r>
              <a:rPr lang="ko-KR" altLang="en-US" sz="2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란</a:t>
            </a:r>
            <a:r>
              <a:rPr lang="en-US" altLang="ko-KR" sz="2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</a:p>
        </p:txBody>
      </p:sp>
      <p:pic>
        <p:nvPicPr>
          <p:cNvPr id="1638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071813"/>
            <a:ext cx="7562850" cy="350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365125" y="790575"/>
            <a:ext cx="9017000" cy="5734050"/>
          </a:xfrm>
          <a:prstGeom prst="rect">
            <a:avLst/>
          </a:prstGeom>
          <a:noFill/>
          <a:ln/>
        </p:spPr>
        <p:txBody>
          <a:bodyPr/>
          <a:lstStyle/>
          <a:p>
            <a:pPr marL="342900" indent="-342900" algn="l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ko-KR" altLang="en-US" sz="3200" kern="0" dirty="0">
                <a:latin typeface="+mn-lt"/>
                <a:ea typeface="+mn-ea"/>
              </a:rPr>
              <a:t>장점</a:t>
            </a:r>
            <a:endParaRPr lang="en-US" altLang="ko-KR" sz="2800" dirty="0">
              <a:latin typeface="Arial" charset="0"/>
            </a:endParaRPr>
          </a:p>
          <a:p>
            <a:pPr marL="342900" indent="-342900" algn="l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endParaRPr lang="ko-KR" altLang="en-US" sz="2800" dirty="0">
              <a:latin typeface="Arial" charset="0"/>
            </a:endParaRPr>
          </a:p>
          <a:p>
            <a:pPr marL="742950" lvl="1" indent="-285750" algn="l">
              <a:lnSpc>
                <a:spcPct val="90000"/>
              </a:lnSpc>
              <a:spcBef>
                <a:spcPct val="20000"/>
              </a:spcBef>
              <a:buClr>
                <a:srgbClr val="5F5F5F"/>
              </a:buClr>
              <a:buSzPct val="55000"/>
              <a:defRPr/>
            </a:pPr>
            <a:r>
              <a:rPr lang="en-US" altLang="ko-KR" sz="2600" kern="0" dirty="0">
                <a:solidFill>
                  <a:srgbClr val="000000"/>
                </a:solidFill>
                <a:latin typeface="Tahoma"/>
                <a:ea typeface="굴림"/>
              </a:rPr>
              <a:t>- </a:t>
            </a:r>
            <a:r>
              <a:rPr lang="ko-KR" altLang="en-US" sz="2600" kern="0" dirty="0">
                <a:solidFill>
                  <a:srgbClr val="000000"/>
                </a:solidFill>
                <a:latin typeface="Tahoma"/>
                <a:ea typeface="굴림"/>
              </a:rPr>
              <a:t>페이지 이동 없이 빠르게 화면을 전환</a:t>
            </a:r>
          </a:p>
          <a:p>
            <a:pPr marL="742950" lvl="1" indent="-285750" algn="l">
              <a:lnSpc>
                <a:spcPct val="90000"/>
              </a:lnSpc>
              <a:spcBef>
                <a:spcPct val="20000"/>
              </a:spcBef>
              <a:buClr>
                <a:srgbClr val="5F5F5F"/>
              </a:buClr>
              <a:buSzPct val="55000"/>
              <a:buFontTx/>
              <a:buChar char="-"/>
              <a:defRPr/>
            </a:pPr>
            <a:r>
              <a:rPr lang="ko-KR" altLang="en-US" sz="2600" kern="0" dirty="0">
                <a:solidFill>
                  <a:srgbClr val="000000"/>
                </a:solidFill>
                <a:latin typeface="Tahoma"/>
                <a:ea typeface="굴림"/>
              </a:rPr>
              <a:t>서버처리를 기다리지 않고 </a:t>
            </a:r>
            <a:r>
              <a:rPr lang="ko-KR" altLang="en-US" sz="2600" kern="0" dirty="0" err="1">
                <a:solidFill>
                  <a:srgbClr val="000000"/>
                </a:solidFill>
                <a:latin typeface="Tahoma"/>
                <a:ea typeface="굴림"/>
              </a:rPr>
              <a:t>비동기</a:t>
            </a:r>
            <a:r>
              <a:rPr lang="ko-KR" altLang="en-US" sz="2600" kern="0" dirty="0">
                <a:solidFill>
                  <a:srgbClr val="000000"/>
                </a:solidFill>
                <a:latin typeface="Tahoma"/>
                <a:ea typeface="굴림"/>
              </a:rPr>
              <a:t> 요청이 가능</a:t>
            </a:r>
            <a:endParaRPr lang="en-US" altLang="ko-KR" sz="2600" kern="0" dirty="0">
              <a:solidFill>
                <a:srgbClr val="000000"/>
              </a:solidFill>
              <a:latin typeface="Tahoma"/>
              <a:ea typeface="굴림"/>
            </a:endParaRPr>
          </a:p>
          <a:p>
            <a:pPr marL="742950" lvl="1" indent="-285750" algn="l">
              <a:lnSpc>
                <a:spcPct val="90000"/>
              </a:lnSpc>
              <a:spcBef>
                <a:spcPct val="20000"/>
              </a:spcBef>
              <a:buClr>
                <a:srgbClr val="5F5F5F"/>
              </a:buClr>
              <a:buSzPct val="55000"/>
              <a:buFontTx/>
              <a:buChar char="-"/>
              <a:defRPr/>
            </a:pPr>
            <a:r>
              <a:rPr lang="ko-KR" altLang="en-US" sz="2600" kern="0" dirty="0">
                <a:solidFill>
                  <a:srgbClr val="000000"/>
                </a:solidFill>
                <a:latin typeface="Tahoma"/>
                <a:ea typeface="굴림"/>
              </a:rPr>
              <a:t>수신하는 데이터 양을 줄일 수 있음</a:t>
            </a:r>
          </a:p>
          <a:p>
            <a:pPr marL="742950" lvl="1" indent="-285750" algn="l">
              <a:lnSpc>
                <a:spcPct val="90000"/>
              </a:lnSpc>
              <a:spcBef>
                <a:spcPct val="20000"/>
              </a:spcBef>
              <a:buClr>
                <a:srgbClr val="5F5F5F"/>
              </a:buClr>
              <a:buSzPct val="55000"/>
              <a:buFontTx/>
              <a:buChar char="-"/>
              <a:defRPr/>
            </a:pPr>
            <a:r>
              <a:rPr lang="en-US" altLang="ko-KR" sz="2600" kern="0" dirty="0">
                <a:solidFill>
                  <a:srgbClr val="000000"/>
                </a:solidFill>
                <a:latin typeface="Tahoma"/>
                <a:ea typeface="굴림"/>
              </a:rPr>
              <a:t>ActiveX</a:t>
            </a:r>
            <a:r>
              <a:rPr lang="ko-KR" altLang="en-US" sz="2600" kern="0" dirty="0">
                <a:solidFill>
                  <a:srgbClr val="000000"/>
                </a:solidFill>
                <a:latin typeface="Tahoma"/>
                <a:ea typeface="굴림"/>
              </a:rPr>
              <a:t>나 플래시 등의 플러그인 없이도</a:t>
            </a:r>
            <a:r>
              <a:rPr lang="en-US" altLang="ko-KR" sz="2600" kern="0" dirty="0">
                <a:solidFill>
                  <a:srgbClr val="000000"/>
                </a:solidFill>
                <a:latin typeface="Tahoma"/>
                <a:ea typeface="굴림"/>
              </a:rPr>
              <a:t>Interactive</a:t>
            </a:r>
            <a:r>
              <a:rPr lang="ko-KR" altLang="en-US" sz="2600" kern="0" dirty="0">
                <a:solidFill>
                  <a:srgbClr val="000000"/>
                </a:solidFill>
                <a:latin typeface="Tahoma"/>
                <a:ea typeface="굴림"/>
              </a:rPr>
              <a:t>한 웹 페이지 작성</a:t>
            </a:r>
          </a:p>
          <a:p>
            <a:pPr marL="742950" lvl="1" indent="-285750" algn="l">
              <a:lnSpc>
                <a:spcPct val="90000"/>
              </a:lnSpc>
              <a:spcBef>
                <a:spcPct val="20000"/>
              </a:spcBef>
              <a:buClr>
                <a:srgbClr val="5F5F5F"/>
              </a:buClr>
              <a:buSzPct val="55000"/>
              <a:buFontTx/>
              <a:buChar char="-"/>
              <a:defRPr/>
            </a:pPr>
            <a:r>
              <a:rPr lang="en-US" altLang="ko-KR" sz="2600" kern="0" dirty="0">
                <a:solidFill>
                  <a:srgbClr val="000000"/>
                </a:solidFill>
                <a:latin typeface="Tahoma"/>
                <a:ea typeface="굴림"/>
              </a:rPr>
              <a:t>Reload</a:t>
            </a:r>
            <a:r>
              <a:rPr lang="ko-KR" altLang="en-US" sz="2600" kern="0" dirty="0">
                <a:solidFill>
                  <a:srgbClr val="000000"/>
                </a:solidFill>
                <a:latin typeface="Tahoma"/>
                <a:ea typeface="굴림"/>
              </a:rPr>
              <a:t>가 필요 없는 웹 페이지 작성 가능</a:t>
            </a:r>
          </a:p>
          <a:p>
            <a:pPr marL="742950" lvl="1" indent="-285750" algn="l">
              <a:lnSpc>
                <a:spcPct val="90000"/>
              </a:lnSpc>
              <a:spcBef>
                <a:spcPct val="20000"/>
              </a:spcBef>
              <a:buClr>
                <a:srgbClr val="5F5F5F"/>
              </a:buClr>
              <a:buSzPct val="55000"/>
              <a:buFontTx/>
              <a:buChar char="-"/>
              <a:defRPr/>
            </a:pPr>
            <a:endParaRPr lang="ko-KR" altLang="en-US" sz="2600" kern="0" dirty="0">
              <a:solidFill>
                <a:srgbClr val="000000"/>
              </a:solidFill>
              <a:latin typeface="Tahoma"/>
              <a:ea typeface="굴림"/>
            </a:endParaRPr>
          </a:p>
          <a:p>
            <a:pPr marL="742950" lvl="1" indent="-285750" algn="l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endParaRPr lang="ko-KR" altLang="en-US" sz="2800" kern="0" dirty="0">
              <a:latin typeface="+mn-lt"/>
              <a:ea typeface="+mn-ea"/>
            </a:endParaRPr>
          </a:p>
          <a:p>
            <a:pPr marL="742950" lvl="1" indent="-285750" algn="l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endParaRPr lang="ko-KR" altLang="en-US" sz="2800" kern="0" dirty="0">
              <a:latin typeface="+mn-lt"/>
              <a:ea typeface="+mn-ea"/>
            </a:endParaRPr>
          </a:p>
        </p:txBody>
      </p:sp>
      <p:sp>
        <p:nvSpPr>
          <p:cNvPr id="17411" name="Rectangle 10"/>
          <p:cNvSpPr>
            <a:spLocks noChangeArrowheads="1"/>
          </p:cNvSpPr>
          <p:nvPr/>
        </p:nvSpPr>
        <p:spPr bwMode="auto">
          <a:xfrm>
            <a:off x="914400" y="44450"/>
            <a:ext cx="3030538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>
            <a:lvl1pPr marL="292100" indent="-2921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ko-KR" sz="2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Ajax </a:t>
            </a:r>
            <a:r>
              <a:rPr lang="ko-KR" altLang="en-US" sz="2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란</a:t>
            </a:r>
            <a:r>
              <a:rPr lang="en-US" altLang="ko-KR" sz="2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"/>
          <p:cNvSpPr>
            <a:spLocks noChangeArrowheads="1"/>
          </p:cNvSpPr>
          <p:nvPr/>
        </p:nvSpPr>
        <p:spPr bwMode="auto">
          <a:xfrm>
            <a:off x="914400" y="44450"/>
            <a:ext cx="3030538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>
            <a:lvl1pPr marL="292100" indent="-2921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ko-KR" sz="2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Ajax </a:t>
            </a:r>
            <a:r>
              <a:rPr lang="ko-KR" altLang="en-US" sz="2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란</a:t>
            </a:r>
            <a:r>
              <a:rPr lang="en-US" altLang="ko-KR" sz="2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52400" y="790575"/>
            <a:ext cx="8802688" cy="5734050"/>
          </a:xfrm>
          <a:prstGeom prst="rect">
            <a:avLst/>
          </a:prstGeom>
          <a:noFill/>
          <a:ln/>
        </p:spPr>
        <p:txBody>
          <a:bodyPr/>
          <a:lstStyle/>
          <a:p>
            <a:pPr marL="342900" indent="-342900" algn="l">
              <a:spcBef>
                <a:spcPct val="20000"/>
              </a:spcBef>
              <a:buFontTx/>
              <a:buChar char="•"/>
              <a:defRPr/>
            </a:pPr>
            <a:r>
              <a:rPr lang="ko-KR" altLang="en-US" sz="2800" kern="0" dirty="0">
                <a:latin typeface="+mn-lt"/>
                <a:ea typeface="+mn-ea"/>
              </a:rPr>
              <a:t>일반 </a:t>
            </a:r>
            <a:r>
              <a:rPr lang="en-US" altLang="ko-KR" sz="2800" kern="0" dirty="0">
                <a:latin typeface="+mn-lt"/>
                <a:ea typeface="+mn-ea"/>
              </a:rPr>
              <a:t>Web Application </a:t>
            </a:r>
            <a:r>
              <a:rPr lang="ko-KR" altLang="en-US" sz="2800" kern="0" dirty="0">
                <a:latin typeface="+mn-lt"/>
                <a:ea typeface="+mn-ea"/>
              </a:rPr>
              <a:t>의 특징</a:t>
            </a:r>
          </a:p>
          <a:p>
            <a:pPr marL="742950" lvl="1" indent="-285750" algn="l">
              <a:spcBef>
                <a:spcPct val="20000"/>
              </a:spcBef>
              <a:buFontTx/>
              <a:buChar char="–"/>
              <a:defRPr/>
            </a:pPr>
            <a:r>
              <a:rPr lang="en-US" altLang="ko-KR" sz="2500" kern="0" dirty="0">
                <a:latin typeface="+mn-lt"/>
                <a:ea typeface="+mn-ea"/>
              </a:rPr>
              <a:t>Click, Wait, and Refresh</a:t>
            </a:r>
          </a:p>
          <a:p>
            <a:pPr marL="742950" lvl="1" indent="-285750" algn="l">
              <a:spcBef>
                <a:spcPct val="20000"/>
              </a:spcBef>
              <a:buFontTx/>
              <a:buChar char="–"/>
              <a:defRPr/>
            </a:pPr>
            <a:r>
              <a:rPr lang="ko-KR" altLang="en-US" sz="2500" kern="0" dirty="0" err="1">
                <a:latin typeface="+mn-lt"/>
                <a:ea typeface="+mn-ea"/>
              </a:rPr>
              <a:t>동기식</a:t>
            </a:r>
            <a:r>
              <a:rPr lang="ko-KR" altLang="en-US" sz="2500" kern="0" dirty="0">
                <a:latin typeface="+mn-lt"/>
                <a:ea typeface="+mn-ea"/>
              </a:rPr>
              <a:t> 통신 모델</a:t>
            </a:r>
          </a:p>
          <a:p>
            <a:pPr marL="1143000" lvl="2" indent="-228600" algn="l">
              <a:spcBef>
                <a:spcPct val="20000"/>
              </a:spcBef>
              <a:buFontTx/>
              <a:buChar char="•"/>
              <a:defRPr/>
            </a:pPr>
            <a:r>
              <a:rPr lang="en-US" altLang="ko-KR" sz="2500" kern="0" dirty="0">
                <a:latin typeface="+mn-lt"/>
                <a:ea typeface="+mn-ea"/>
              </a:rPr>
              <a:t>request / response</a:t>
            </a:r>
          </a:p>
          <a:p>
            <a:pPr marL="742950" lvl="1" indent="-285750" algn="l">
              <a:spcBef>
                <a:spcPct val="20000"/>
              </a:spcBef>
              <a:buFontTx/>
              <a:buChar char="–"/>
              <a:defRPr/>
            </a:pPr>
            <a:r>
              <a:rPr lang="en-US" altLang="ko-KR" sz="2500" kern="0" dirty="0">
                <a:latin typeface="+mn-lt"/>
                <a:ea typeface="+mn-ea"/>
              </a:rPr>
              <a:t>Page </a:t>
            </a:r>
            <a:r>
              <a:rPr lang="ko-KR" altLang="en-US" sz="2500" kern="0" dirty="0">
                <a:latin typeface="+mn-lt"/>
                <a:ea typeface="+mn-ea"/>
              </a:rPr>
              <a:t>단위로 갱신 </a:t>
            </a:r>
            <a:r>
              <a:rPr lang="ko-KR" altLang="en-US" sz="2500" kern="0" dirty="0">
                <a:latin typeface="+mn-lt"/>
                <a:ea typeface="+mn-ea"/>
                <a:sym typeface="Wingdings" pitchFamily="2" charset="2"/>
              </a:rPr>
              <a:t> </a:t>
            </a:r>
            <a:r>
              <a:rPr lang="en-US" altLang="ko-KR" sz="2500" kern="0" dirty="0">
                <a:latin typeface="+mn-lt"/>
                <a:ea typeface="+mn-ea"/>
                <a:sym typeface="Wingdings" pitchFamily="2" charset="2"/>
              </a:rPr>
              <a:t>Page-driven</a:t>
            </a:r>
          </a:p>
          <a:p>
            <a:pPr marL="742950" lvl="1" indent="-285750" algn="l">
              <a:spcBef>
                <a:spcPct val="20000"/>
              </a:spcBef>
              <a:buFontTx/>
              <a:buChar char="–"/>
              <a:defRPr/>
            </a:pPr>
            <a:endParaRPr lang="en-US" altLang="ko-KR" sz="2800" kern="0" dirty="0">
              <a:latin typeface="+mn-lt"/>
              <a:ea typeface="+mn-ea"/>
            </a:endParaRPr>
          </a:p>
          <a:p>
            <a:pPr marL="342900" indent="-342900" algn="l">
              <a:spcBef>
                <a:spcPct val="20000"/>
              </a:spcBef>
              <a:buFontTx/>
              <a:buChar char="•"/>
              <a:defRPr/>
            </a:pPr>
            <a:r>
              <a:rPr lang="ko-KR" altLang="en-US" sz="2800" kern="0" dirty="0">
                <a:latin typeface="+mn-lt"/>
                <a:ea typeface="+mn-ea"/>
              </a:rPr>
              <a:t>일반 </a:t>
            </a:r>
            <a:r>
              <a:rPr lang="en-US" altLang="ko-KR" sz="2800" kern="0" dirty="0">
                <a:latin typeface="+mn-lt"/>
                <a:ea typeface="+mn-ea"/>
              </a:rPr>
              <a:t>Web Application</a:t>
            </a:r>
            <a:r>
              <a:rPr lang="ko-KR" altLang="en-US" sz="2800" kern="0" dirty="0">
                <a:latin typeface="+mn-lt"/>
                <a:ea typeface="+mn-ea"/>
              </a:rPr>
              <a:t>의 문제점</a:t>
            </a:r>
          </a:p>
          <a:p>
            <a:pPr marL="742950" lvl="1" indent="-285750" algn="l">
              <a:spcBef>
                <a:spcPct val="20000"/>
              </a:spcBef>
              <a:buFontTx/>
              <a:buChar char="–"/>
              <a:defRPr/>
            </a:pPr>
            <a:r>
              <a:rPr lang="ko-KR" altLang="en-US" sz="2500" kern="0" dirty="0">
                <a:latin typeface="+mn-lt"/>
                <a:ea typeface="+mn-ea"/>
              </a:rPr>
              <a:t>느린 응답시간과 화면 </a:t>
            </a:r>
            <a:r>
              <a:rPr lang="en-US" altLang="ko-KR" sz="2500" kern="0" dirty="0">
                <a:latin typeface="+mn-lt"/>
                <a:ea typeface="+mn-ea"/>
              </a:rPr>
              <a:t>refresh</a:t>
            </a:r>
          </a:p>
          <a:p>
            <a:pPr marL="742950" lvl="1" indent="-285750" algn="l">
              <a:spcBef>
                <a:spcPct val="20000"/>
              </a:spcBef>
              <a:buFontTx/>
              <a:buChar char="–"/>
              <a:defRPr/>
            </a:pPr>
            <a:r>
              <a:rPr lang="en-US" altLang="ko-KR" sz="2500" kern="0" dirty="0">
                <a:latin typeface="+mn-lt"/>
                <a:ea typeface="+mn-ea"/>
              </a:rPr>
              <a:t>page </a:t>
            </a:r>
            <a:r>
              <a:rPr lang="ko-KR" altLang="en-US" sz="2500" kern="0" dirty="0">
                <a:latin typeface="+mn-lt"/>
                <a:ea typeface="+mn-ea"/>
              </a:rPr>
              <a:t>갱신 동안 이전 내용의 분실</a:t>
            </a:r>
          </a:p>
          <a:p>
            <a:pPr marL="742950" lvl="1" indent="-285750" algn="l">
              <a:spcBef>
                <a:spcPct val="20000"/>
              </a:spcBef>
              <a:buFontTx/>
              <a:buChar char="–"/>
              <a:defRPr/>
            </a:pPr>
            <a:r>
              <a:rPr lang="ko-KR" altLang="en-US" sz="2500" kern="0" dirty="0">
                <a:latin typeface="+mn-lt"/>
                <a:ea typeface="+mn-ea"/>
              </a:rPr>
              <a:t>과도한 서버의 </a:t>
            </a:r>
            <a:r>
              <a:rPr lang="en-US" altLang="ko-KR" sz="2500" kern="0" dirty="0">
                <a:latin typeface="+mn-lt"/>
                <a:ea typeface="+mn-ea"/>
              </a:rPr>
              <a:t>load</a:t>
            </a:r>
            <a:r>
              <a:rPr lang="ko-KR" altLang="en-US" sz="2500" kern="0" dirty="0">
                <a:latin typeface="+mn-lt"/>
                <a:ea typeface="+mn-ea"/>
              </a:rPr>
              <a:t>로 인한 </a:t>
            </a:r>
            <a:r>
              <a:rPr lang="en-US" altLang="ko-KR" sz="2500" kern="0" dirty="0">
                <a:latin typeface="+mn-lt"/>
                <a:ea typeface="+mn-ea"/>
              </a:rPr>
              <a:t>bandwidth</a:t>
            </a:r>
            <a:r>
              <a:rPr lang="ko-KR" altLang="en-US" sz="2500" kern="0" dirty="0">
                <a:latin typeface="+mn-lt"/>
                <a:ea typeface="+mn-ea"/>
              </a:rPr>
              <a:t>의 소비</a:t>
            </a:r>
          </a:p>
          <a:p>
            <a:pPr marL="742950" lvl="1" indent="-285750" algn="l"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ko-KR" altLang="en-US" sz="2500" kern="0" dirty="0">
                <a:latin typeface="+mn-lt"/>
                <a:ea typeface="+mn-ea"/>
              </a:rPr>
              <a:t>    </a:t>
            </a:r>
            <a:r>
              <a:rPr lang="ko-KR" altLang="en-US" sz="2500" kern="0" dirty="0">
                <a:latin typeface="+mn-lt"/>
                <a:ea typeface="+mn-ea"/>
                <a:sym typeface="Wingdings" pitchFamily="2" charset="2"/>
              </a:rPr>
              <a:t>  </a:t>
            </a:r>
            <a:r>
              <a:rPr lang="en-US" altLang="ko-KR" sz="2500" kern="0" dirty="0">
                <a:latin typeface="+mn-lt"/>
                <a:ea typeface="+mn-ea"/>
              </a:rPr>
              <a:t>Ajax</a:t>
            </a:r>
            <a:r>
              <a:rPr lang="ko-KR" altLang="en-US" sz="2500" kern="0" dirty="0">
                <a:latin typeface="+mn-lt"/>
                <a:ea typeface="+mn-ea"/>
              </a:rPr>
              <a:t>가 등장하게 된 동기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0"/>
          <p:cNvSpPr>
            <a:spLocks noChangeArrowheads="1"/>
          </p:cNvSpPr>
          <p:nvPr/>
        </p:nvSpPr>
        <p:spPr bwMode="auto">
          <a:xfrm>
            <a:off x="914400" y="44450"/>
            <a:ext cx="3030538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>
            <a:spAutoFit/>
          </a:bodyPr>
          <a:lstStyle>
            <a:lvl1pPr marL="292100" indent="-2921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ko-KR" sz="2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Ajax </a:t>
            </a:r>
            <a:r>
              <a:rPr lang="ko-KR" altLang="en-US" sz="2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란</a:t>
            </a:r>
            <a:r>
              <a:rPr lang="en-US" altLang="ko-KR" sz="2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52400" y="790575"/>
            <a:ext cx="8802688" cy="5734050"/>
          </a:xfrm>
          <a:prstGeom prst="rect">
            <a:avLst/>
          </a:prstGeom>
          <a:noFill/>
          <a:ln/>
        </p:spPr>
        <p:txBody>
          <a:bodyPr/>
          <a:lstStyle/>
          <a:p>
            <a:pPr marL="342900" indent="-342900" algn="l">
              <a:spcBef>
                <a:spcPct val="20000"/>
              </a:spcBef>
              <a:buFontTx/>
              <a:buChar char="•"/>
              <a:defRPr/>
            </a:pPr>
            <a:r>
              <a:rPr lang="ko-KR" altLang="en-US" sz="3200" kern="0" dirty="0">
                <a:latin typeface="Arial" charset="0"/>
                <a:ea typeface="+mn-ea"/>
              </a:rPr>
              <a:t>일반 </a:t>
            </a:r>
            <a:r>
              <a:rPr lang="en-US" altLang="ko-KR" sz="3200" kern="0" dirty="0">
                <a:latin typeface="Arial" charset="0"/>
                <a:ea typeface="+mn-ea"/>
              </a:rPr>
              <a:t>Web</a:t>
            </a:r>
            <a:r>
              <a:rPr lang="ko-KR" altLang="en-US" sz="3200" kern="0" dirty="0">
                <a:latin typeface="Arial" charset="0"/>
                <a:ea typeface="+mn-ea"/>
              </a:rPr>
              <a:t>의 통신방법</a:t>
            </a:r>
          </a:p>
        </p:txBody>
      </p:sp>
      <p:pic>
        <p:nvPicPr>
          <p:cNvPr id="19460" name="Picture 2" descr="http://compstat.chonbuk.ac.kr/JavaScript/ajax/image/ajax1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1357313"/>
            <a:ext cx="8143875" cy="535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기본 디자인">
  <a:themeElements>
    <a:clrScheme name="1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ln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기본 디자인">
  <a:themeElements>
    <a:clrScheme name="2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lnDef>
  </a:objectDefaults>
  <a:extraClrSchemeLst>
    <a:extraClrScheme>
      <a:clrScheme name="2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cdb2004c026l">
  <a:themeElements>
    <a:clrScheme name="1_cdb2004c026l 3">
      <a:dk1>
        <a:srgbClr val="1D528D"/>
      </a:dk1>
      <a:lt1>
        <a:srgbClr val="FFFFFF"/>
      </a:lt1>
      <a:dk2>
        <a:srgbClr val="000000"/>
      </a:dk2>
      <a:lt2>
        <a:srgbClr val="C0C0C0"/>
      </a:lt2>
      <a:accent1>
        <a:srgbClr val="72B143"/>
      </a:accent1>
      <a:accent2>
        <a:srgbClr val="0099CC"/>
      </a:accent2>
      <a:accent3>
        <a:srgbClr val="FFFFFF"/>
      </a:accent3>
      <a:accent4>
        <a:srgbClr val="174578"/>
      </a:accent4>
      <a:accent5>
        <a:srgbClr val="BCD5B0"/>
      </a:accent5>
      <a:accent6>
        <a:srgbClr val="008AB9"/>
      </a:accent6>
      <a:hlink>
        <a:srgbClr val="6699FF"/>
      </a:hlink>
      <a:folHlink>
        <a:srgbClr val="AC7AD2"/>
      </a:folHlink>
    </a:clrScheme>
    <a:fontScheme name="1_cdb2004c026l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lnDef>
  </a:objectDefaults>
  <a:extraClrSchemeLst>
    <a:extraClrScheme>
      <a:clrScheme name="1_cdb2004c026l 1">
        <a:dk1>
          <a:srgbClr val="666699"/>
        </a:dk1>
        <a:lt1>
          <a:srgbClr val="FFFFFF"/>
        </a:lt1>
        <a:dk2>
          <a:srgbClr val="000000"/>
        </a:dk2>
        <a:lt2>
          <a:srgbClr val="C0C0C0"/>
        </a:lt2>
        <a:accent1>
          <a:srgbClr val="3F97D3"/>
        </a:accent1>
        <a:accent2>
          <a:srgbClr val="75AD94"/>
        </a:accent2>
        <a:accent3>
          <a:srgbClr val="FFFFFF"/>
        </a:accent3>
        <a:accent4>
          <a:srgbClr val="565682"/>
        </a:accent4>
        <a:accent5>
          <a:srgbClr val="AFC9E6"/>
        </a:accent5>
        <a:accent6>
          <a:srgbClr val="699C86"/>
        </a:accent6>
        <a:hlink>
          <a:srgbClr val="BAA2C8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db2004c026l 2">
        <a:dk1>
          <a:srgbClr val="3E2787"/>
        </a:dk1>
        <a:lt1>
          <a:srgbClr val="FFFFFF"/>
        </a:lt1>
        <a:dk2>
          <a:srgbClr val="000000"/>
        </a:dk2>
        <a:lt2>
          <a:srgbClr val="C0C0C0"/>
        </a:lt2>
        <a:accent1>
          <a:srgbClr val="445DC6"/>
        </a:accent1>
        <a:accent2>
          <a:srgbClr val="6699FF"/>
        </a:accent2>
        <a:accent3>
          <a:srgbClr val="FFFFFF"/>
        </a:accent3>
        <a:accent4>
          <a:srgbClr val="342072"/>
        </a:accent4>
        <a:accent5>
          <a:srgbClr val="B0B6DF"/>
        </a:accent5>
        <a:accent6>
          <a:srgbClr val="5C8AE7"/>
        </a:accent6>
        <a:hlink>
          <a:srgbClr val="69BD97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db2004c026l 3">
        <a:dk1>
          <a:srgbClr val="1D528D"/>
        </a:dk1>
        <a:lt1>
          <a:srgbClr val="FFFFFF"/>
        </a:lt1>
        <a:dk2>
          <a:srgbClr val="000000"/>
        </a:dk2>
        <a:lt2>
          <a:srgbClr val="C0C0C0"/>
        </a:lt2>
        <a:accent1>
          <a:srgbClr val="72B143"/>
        </a:accent1>
        <a:accent2>
          <a:srgbClr val="0099CC"/>
        </a:accent2>
        <a:accent3>
          <a:srgbClr val="FFFFFF"/>
        </a:accent3>
        <a:accent4>
          <a:srgbClr val="174578"/>
        </a:accent4>
        <a:accent5>
          <a:srgbClr val="BCD5B0"/>
        </a:accent5>
        <a:accent6>
          <a:srgbClr val="008AB9"/>
        </a:accent6>
        <a:hlink>
          <a:srgbClr val="6699FF"/>
        </a:hlink>
        <a:folHlink>
          <a:srgbClr val="AC7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db2004c026l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99CCFF"/>
        </a:hlink>
        <a:folHlink>
          <a:srgbClr val="CCE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db2004c026l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FF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E7E7"/>
        </a:accent6>
        <a:hlink>
          <a:srgbClr val="99CCFF"/>
        </a:hlink>
        <a:folHlink>
          <a:srgbClr val="CCEC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cdb2004c026l">
  <a:themeElements>
    <a:clrScheme name="2_cdb2004c026l 3">
      <a:dk1>
        <a:srgbClr val="1D528D"/>
      </a:dk1>
      <a:lt1>
        <a:srgbClr val="FFFFFF"/>
      </a:lt1>
      <a:dk2>
        <a:srgbClr val="000000"/>
      </a:dk2>
      <a:lt2>
        <a:srgbClr val="C0C0C0"/>
      </a:lt2>
      <a:accent1>
        <a:srgbClr val="72B143"/>
      </a:accent1>
      <a:accent2>
        <a:srgbClr val="0099CC"/>
      </a:accent2>
      <a:accent3>
        <a:srgbClr val="FFFFFF"/>
      </a:accent3>
      <a:accent4>
        <a:srgbClr val="174578"/>
      </a:accent4>
      <a:accent5>
        <a:srgbClr val="BCD5B0"/>
      </a:accent5>
      <a:accent6>
        <a:srgbClr val="008AB9"/>
      </a:accent6>
      <a:hlink>
        <a:srgbClr val="6699FF"/>
      </a:hlink>
      <a:folHlink>
        <a:srgbClr val="AC7AD2"/>
      </a:folHlink>
    </a:clrScheme>
    <a:fontScheme name="2_cdb2004c026l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lnDef>
  </a:objectDefaults>
  <a:extraClrSchemeLst>
    <a:extraClrScheme>
      <a:clrScheme name="2_cdb2004c026l 1">
        <a:dk1>
          <a:srgbClr val="666699"/>
        </a:dk1>
        <a:lt1>
          <a:srgbClr val="FFFFFF"/>
        </a:lt1>
        <a:dk2>
          <a:srgbClr val="000000"/>
        </a:dk2>
        <a:lt2>
          <a:srgbClr val="C0C0C0"/>
        </a:lt2>
        <a:accent1>
          <a:srgbClr val="3F97D3"/>
        </a:accent1>
        <a:accent2>
          <a:srgbClr val="75AD94"/>
        </a:accent2>
        <a:accent3>
          <a:srgbClr val="FFFFFF"/>
        </a:accent3>
        <a:accent4>
          <a:srgbClr val="565682"/>
        </a:accent4>
        <a:accent5>
          <a:srgbClr val="AFC9E6"/>
        </a:accent5>
        <a:accent6>
          <a:srgbClr val="699C86"/>
        </a:accent6>
        <a:hlink>
          <a:srgbClr val="BAA2C8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db2004c026l 2">
        <a:dk1>
          <a:srgbClr val="3E2787"/>
        </a:dk1>
        <a:lt1>
          <a:srgbClr val="FFFFFF"/>
        </a:lt1>
        <a:dk2>
          <a:srgbClr val="000000"/>
        </a:dk2>
        <a:lt2>
          <a:srgbClr val="C0C0C0"/>
        </a:lt2>
        <a:accent1>
          <a:srgbClr val="445DC6"/>
        </a:accent1>
        <a:accent2>
          <a:srgbClr val="6699FF"/>
        </a:accent2>
        <a:accent3>
          <a:srgbClr val="FFFFFF"/>
        </a:accent3>
        <a:accent4>
          <a:srgbClr val="342072"/>
        </a:accent4>
        <a:accent5>
          <a:srgbClr val="B0B6DF"/>
        </a:accent5>
        <a:accent6>
          <a:srgbClr val="5C8AE7"/>
        </a:accent6>
        <a:hlink>
          <a:srgbClr val="69BD97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db2004c026l 3">
        <a:dk1>
          <a:srgbClr val="1D528D"/>
        </a:dk1>
        <a:lt1>
          <a:srgbClr val="FFFFFF"/>
        </a:lt1>
        <a:dk2>
          <a:srgbClr val="000000"/>
        </a:dk2>
        <a:lt2>
          <a:srgbClr val="C0C0C0"/>
        </a:lt2>
        <a:accent1>
          <a:srgbClr val="72B143"/>
        </a:accent1>
        <a:accent2>
          <a:srgbClr val="0099CC"/>
        </a:accent2>
        <a:accent3>
          <a:srgbClr val="FFFFFF"/>
        </a:accent3>
        <a:accent4>
          <a:srgbClr val="174578"/>
        </a:accent4>
        <a:accent5>
          <a:srgbClr val="BCD5B0"/>
        </a:accent5>
        <a:accent6>
          <a:srgbClr val="008AB9"/>
        </a:accent6>
        <a:hlink>
          <a:srgbClr val="6699FF"/>
        </a:hlink>
        <a:folHlink>
          <a:srgbClr val="AC7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db2004c026l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99CCFF"/>
        </a:hlink>
        <a:folHlink>
          <a:srgbClr val="CCE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db2004c026l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FF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E7E7"/>
        </a:accent6>
        <a:hlink>
          <a:srgbClr val="99CCFF"/>
        </a:hlink>
        <a:folHlink>
          <a:srgbClr val="CCEC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0_cdb2004c026l">
  <a:themeElements>
    <a:clrScheme name="10_cdb2004c026l 3">
      <a:dk1>
        <a:srgbClr val="1D528D"/>
      </a:dk1>
      <a:lt1>
        <a:srgbClr val="FFFFFF"/>
      </a:lt1>
      <a:dk2>
        <a:srgbClr val="000000"/>
      </a:dk2>
      <a:lt2>
        <a:srgbClr val="C0C0C0"/>
      </a:lt2>
      <a:accent1>
        <a:srgbClr val="72B143"/>
      </a:accent1>
      <a:accent2>
        <a:srgbClr val="0099CC"/>
      </a:accent2>
      <a:accent3>
        <a:srgbClr val="FFFFFF"/>
      </a:accent3>
      <a:accent4>
        <a:srgbClr val="174578"/>
      </a:accent4>
      <a:accent5>
        <a:srgbClr val="BCD5B0"/>
      </a:accent5>
      <a:accent6>
        <a:srgbClr val="008AB9"/>
      </a:accent6>
      <a:hlink>
        <a:srgbClr val="6699FF"/>
      </a:hlink>
      <a:folHlink>
        <a:srgbClr val="AC7AD2"/>
      </a:folHlink>
    </a:clrScheme>
    <a:fontScheme name="10_cdb2004c026l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lnDef>
  </a:objectDefaults>
  <a:extraClrSchemeLst>
    <a:extraClrScheme>
      <a:clrScheme name="10_cdb2004c026l 1">
        <a:dk1>
          <a:srgbClr val="666699"/>
        </a:dk1>
        <a:lt1>
          <a:srgbClr val="FFFFFF"/>
        </a:lt1>
        <a:dk2>
          <a:srgbClr val="000000"/>
        </a:dk2>
        <a:lt2>
          <a:srgbClr val="C0C0C0"/>
        </a:lt2>
        <a:accent1>
          <a:srgbClr val="3F97D3"/>
        </a:accent1>
        <a:accent2>
          <a:srgbClr val="75AD94"/>
        </a:accent2>
        <a:accent3>
          <a:srgbClr val="FFFFFF"/>
        </a:accent3>
        <a:accent4>
          <a:srgbClr val="565682"/>
        </a:accent4>
        <a:accent5>
          <a:srgbClr val="AFC9E6"/>
        </a:accent5>
        <a:accent6>
          <a:srgbClr val="699C86"/>
        </a:accent6>
        <a:hlink>
          <a:srgbClr val="BAA2C8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_cdb2004c026l 2">
        <a:dk1>
          <a:srgbClr val="3E2787"/>
        </a:dk1>
        <a:lt1>
          <a:srgbClr val="FFFFFF"/>
        </a:lt1>
        <a:dk2>
          <a:srgbClr val="000000"/>
        </a:dk2>
        <a:lt2>
          <a:srgbClr val="C0C0C0"/>
        </a:lt2>
        <a:accent1>
          <a:srgbClr val="445DC6"/>
        </a:accent1>
        <a:accent2>
          <a:srgbClr val="6699FF"/>
        </a:accent2>
        <a:accent3>
          <a:srgbClr val="FFFFFF"/>
        </a:accent3>
        <a:accent4>
          <a:srgbClr val="342072"/>
        </a:accent4>
        <a:accent5>
          <a:srgbClr val="B0B6DF"/>
        </a:accent5>
        <a:accent6>
          <a:srgbClr val="5C8AE7"/>
        </a:accent6>
        <a:hlink>
          <a:srgbClr val="69BD97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_cdb2004c026l 3">
        <a:dk1>
          <a:srgbClr val="1D528D"/>
        </a:dk1>
        <a:lt1>
          <a:srgbClr val="FFFFFF"/>
        </a:lt1>
        <a:dk2>
          <a:srgbClr val="000000"/>
        </a:dk2>
        <a:lt2>
          <a:srgbClr val="C0C0C0"/>
        </a:lt2>
        <a:accent1>
          <a:srgbClr val="72B143"/>
        </a:accent1>
        <a:accent2>
          <a:srgbClr val="0099CC"/>
        </a:accent2>
        <a:accent3>
          <a:srgbClr val="FFFFFF"/>
        </a:accent3>
        <a:accent4>
          <a:srgbClr val="174578"/>
        </a:accent4>
        <a:accent5>
          <a:srgbClr val="BCD5B0"/>
        </a:accent5>
        <a:accent6>
          <a:srgbClr val="008AB9"/>
        </a:accent6>
        <a:hlink>
          <a:srgbClr val="6699FF"/>
        </a:hlink>
        <a:folHlink>
          <a:srgbClr val="AC7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_cdb2004c026l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99CCFF"/>
        </a:hlink>
        <a:folHlink>
          <a:srgbClr val="CCE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_cdb2004c026l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FF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E7E7"/>
        </a:accent6>
        <a:hlink>
          <a:srgbClr val="99CCFF"/>
        </a:hlink>
        <a:folHlink>
          <a:srgbClr val="CCEC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4_cdb2004c026l">
  <a:themeElements>
    <a:clrScheme name="4_cdb2004c026l 3">
      <a:dk1>
        <a:srgbClr val="1D528D"/>
      </a:dk1>
      <a:lt1>
        <a:srgbClr val="FFFFFF"/>
      </a:lt1>
      <a:dk2>
        <a:srgbClr val="000000"/>
      </a:dk2>
      <a:lt2>
        <a:srgbClr val="C0C0C0"/>
      </a:lt2>
      <a:accent1>
        <a:srgbClr val="72B143"/>
      </a:accent1>
      <a:accent2>
        <a:srgbClr val="0099CC"/>
      </a:accent2>
      <a:accent3>
        <a:srgbClr val="FFFFFF"/>
      </a:accent3>
      <a:accent4>
        <a:srgbClr val="174578"/>
      </a:accent4>
      <a:accent5>
        <a:srgbClr val="BCD5B0"/>
      </a:accent5>
      <a:accent6>
        <a:srgbClr val="008AB9"/>
      </a:accent6>
      <a:hlink>
        <a:srgbClr val="6699FF"/>
      </a:hlink>
      <a:folHlink>
        <a:srgbClr val="AC7AD2"/>
      </a:folHlink>
    </a:clrScheme>
    <a:fontScheme name="4_cdb2004c026l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lnDef>
  </a:objectDefaults>
  <a:extraClrSchemeLst>
    <a:extraClrScheme>
      <a:clrScheme name="4_cdb2004c026l 1">
        <a:dk1>
          <a:srgbClr val="666699"/>
        </a:dk1>
        <a:lt1>
          <a:srgbClr val="FFFFFF"/>
        </a:lt1>
        <a:dk2>
          <a:srgbClr val="000000"/>
        </a:dk2>
        <a:lt2>
          <a:srgbClr val="C0C0C0"/>
        </a:lt2>
        <a:accent1>
          <a:srgbClr val="3F97D3"/>
        </a:accent1>
        <a:accent2>
          <a:srgbClr val="75AD94"/>
        </a:accent2>
        <a:accent3>
          <a:srgbClr val="FFFFFF"/>
        </a:accent3>
        <a:accent4>
          <a:srgbClr val="565682"/>
        </a:accent4>
        <a:accent5>
          <a:srgbClr val="AFC9E6"/>
        </a:accent5>
        <a:accent6>
          <a:srgbClr val="699C86"/>
        </a:accent6>
        <a:hlink>
          <a:srgbClr val="BAA2C8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db2004c026l 2">
        <a:dk1>
          <a:srgbClr val="3E2787"/>
        </a:dk1>
        <a:lt1>
          <a:srgbClr val="FFFFFF"/>
        </a:lt1>
        <a:dk2>
          <a:srgbClr val="000000"/>
        </a:dk2>
        <a:lt2>
          <a:srgbClr val="C0C0C0"/>
        </a:lt2>
        <a:accent1>
          <a:srgbClr val="445DC6"/>
        </a:accent1>
        <a:accent2>
          <a:srgbClr val="6699FF"/>
        </a:accent2>
        <a:accent3>
          <a:srgbClr val="FFFFFF"/>
        </a:accent3>
        <a:accent4>
          <a:srgbClr val="342072"/>
        </a:accent4>
        <a:accent5>
          <a:srgbClr val="B0B6DF"/>
        </a:accent5>
        <a:accent6>
          <a:srgbClr val="5C8AE7"/>
        </a:accent6>
        <a:hlink>
          <a:srgbClr val="69BD97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db2004c026l 3">
        <a:dk1>
          <a:srgbClr val="1D528D"/>
        </a:dk1>
        <a:lt1>
          <a:srgbClr val="FFFFFF"/>
        </a:lt1>
        <a:dk2>
          <a:srgbClr val="000000"/>
        </a:dk2>
        <a:lt2>
          <a:srgbClr val="C0C0C0"/>
        </a:lt2>
        <a:accent1>
          <a:srgbClr val="72B143"/>
        </a:accent1>
        <a:accent2>
          <a:srgbClr val="0099CC"/>
        </a:accent2>
        <a:accent3>
          <a:srgbClr val="FFFFFF"/>
        </a:accent3>
        <a:accent4>
          <a:srgbClr val="174578"/>
        </a:accent4>
        <a:accent5>
          <a:srgbClr val="BCD5B0"/>
        </a:accent5>
        <a:accent6>
          <a:srgbClr val="008AB9"/>
        </a:accent6>
        <a:hlink>
          <a:srgbClr val="6699FF"/>
        </a:hlink>
        <a:folHlink>
          <a:srgbClr val="AC7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db2004c026l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99CCFF"/>
        </a:hlink>
        <a:folHlink>
          <a:srgbClr val="CCE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db2004c026l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FF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E7E7"/>
        </a:accent6>
        <a:hlink>
          <a:srgbClr val="99CCFF"/>
        </a:hlink>
        <a:folHlink>
          <a:srgbClr val="CCEC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3_cdb2004c026l">
  <a:themeElements>
    <a:clrScheme name="3_cdb2004c026l 3">
      <a:dk1>
        <a:srgbClr val="1D528D"/>
      </a:dk1>
      <a:lt1>
        <a:srgbClr val="FFFFFF"/>
      </a:lt1>
      <a:dk2>
        <a:srgbClr val="000000"/>
      </a:dk2>
      <a:lt2>
        <a:srgbClr val="C0C0C0"/>
      </a:lt2>
      <a:accent1>
        <a:srgbClr val="72B143"/>
      </a:accent1>
      <a:accent2>
        <a:srgbClr val="0099CC"/>
      </a:accent2>
      <a:accent3>
        <a:srgbClr val="FFFFFF"/>
      </a:accent3>
      <a:accent4>
        <a:srgbClr val="174578"/>
      </a:accent4>
      <a:accent5>
        <a:srgbClr val="BCD5B0"/>
      </a:accent5>
      <a:accent6>
        <a:srgbClr val="008AB9"/>
      </a:accent6>
      <a:hlink>
        <a:srgbClr val="6699FF"/>
      </a:hlink>
      <a:folHlink>
        <a:srgbClr val="AC7AD2"/>
      </a:folHlink>
    </a:clrScheme>
    <a:fontScheme name="3_cdb2004c026l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lnDef>
  </a:objectDefaults>
  <a:extraClrSchemeLst>
    <a:extraClrScheme>
      <a:clrScheme name="3_cdb2004c026l 1">
        <a:dk1>
          <a:srgbClr val="666699"/>
        </a:dk1>
        <a:lt1>
          <a:srgbClr val="FFFFFF"/>
        </a:lt1>
        <a:dk2>
          <a:srgbClr val="000000"/>
        </a:dk2>
        <a:lt2>
          <a:srgbClr val="C0C0C0"/>
        </a:lt2>
        <a:accent1>
          <a:srgbClr val="3F97D3"/>
        </a:accent1>
        <a:accent2>
          <a:srgbClr val="75AD94"/>
        </a:accent2>
        <a:accent3>
          <a:srgbClr val="FFFFFF"/>
        </a:accent3>
        <a:accent4>
          <a:srgbClr val="565682"/>
        </a:accent4>
        <a:accent5>
          <a:srgbClr val="AFC9E6"/>
        </a:accent5>
        <a:accent6>
          <a:srgbClr val="699C86"/>
        </a:accent6>
        <a:hlink>
          <a:srgbClr val="BAA2C8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db2004c026l 2">
        <a:dk1>
          <a:srgbClr val="3E2787"/>
        </a:dk1>
        <a:lt1>
          <a:srgbClr val="FFFFFF"/>
        </a:lt1>
        <a:dk2>
          <a:srgbClr val="000000"/>
        </a:dk2>
        <a:lt2>
          <a:srgbClr val="C0C0C0"/>
        </a:lt2>
        <a:accent1>
          <a:srgbClr val="445DC6"/>
        </a:accent1>
        <a:accent2>
          <a:srgbClr val="6699FF"/>
        </a:accent2>
        <a:accent3>
          <a:srgbClr val="FFFFFF"/>
        </a:accent3>
        <a:accent4>
          <a:srgbClr val="342072"/>
        </a:accent4>
        <a:accent5>
          <a:srgbClr val="B0B6DF"/>
        </a:accent5>
        <a:accent6>
          <a:srgbClr val="5C8AE7"/>
        </a:accent6>
        <a:hlink>
          <a:srgbClr val="69BD97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db2004c026l 3">
        <a:dk1>
          <a:srgbClr val="1D528D"/>
        </a:dk1>
        <a:lt1>
          <a:srgbClr val="FFFFFF"/>
        </a:lt1>
        <a:dk2>
          <a:srgbClr val="000000"/>
        </a:dk2>
        <a:lt2>
          <a:srgbClr val="C0C0C0"/>
        </a:lt2>
        <a:accent1>
          <a:srgbClr val="72B143"/>
        </a:accent1>
        <a:accent2>
          <a:srgbClr val="0099CC"/>
        </a:accent2>
        <a:accent3>
          <a:srgbClr val="FFFFFF"/>
        </a:accent3>
        <a:accent4>
          <a:srgbClr val="174578"/>
        </a:accent4>
        <a:accent5>
          <a:srgbClr val="BCD5B0"/>
        </a:accent5>
        <a:accent6>
          <a:srgbClr val="008AB9"/>
        </a:accent6>
        <a:hlink>
          <a:srgbClr val="6699FF"/>
        </a:hlink>
        <a:folHlink>
          <a:srgbClr val="AC7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db2004c026l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99CCFF"/>
        </a:hlink>
        <a:folHlink>
          <a:srgbClr val="CCE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db2004c026l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FF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E7E7"/>
        </a:accent6>
        <a:hlink>
          <a:srgbClr val="99CCFF"/>
        </a:hlink>
        <a:folHlink>
          <a:srgbClr val="CCEC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9_cdb2004c026l">
  <a:themeElements>
    <a:clrScheme name="9_cdb2004c026l 3">
      <a:dk1>
        <a:srgbClr val="1D528D"/>
      </a:dk1>
      <a:lt1>
        <a:srgbClr val="FFFFFF"/>
      </a:lt1>
      <a:dk2>
        <a:srgbClr val="000000"/>
      </a:dk2>
      <a:lt2>
        <a:srgbClr val="C0C0C0"/>
      </a:lt2>
      <a:accent1>
        <a:srgbClr val="72B143"/>
      </a:accent1>
      <a:accent2>
        <a:srgbClr val="0099CC"/>
      </a:accent2>
      <a:accent3>
        <a:srgbClr val="FFFFFF"/>
      </a:accent3>
      <a:accent4>
        <a:srgbClr val="174578"/>
      </a:accent4>
      <a:accent5>
        <a:srgbClr val="BCD5B0"/>
      </a:accent5>
      <a:accent6>
        <a:srgbClr val="008AB9"/>
      </a:accent6>
      <a:hlink>
        <a:srgbClr val="6699FF"/>
      </a:hlink>
      <a:folHlink>
        <a:srgbClr val="AC7AD2"/>
      </a:folHlink>
    </a:clrScheme>
    <a:fontScheme name="9_cdb2004c026l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lnDef>
  </a:objectDefaults>
  <a:extraClrSchemeLst>
    <a:extraClrScheme>
      <a:clrScheme name="9_cdb2004c026l 1">
        <a:dk1>
          <a:srgbClr val="666699"/>
        </a:dk1>
        <a:lt1>
          <a:srgbClr val="FFFFFF"/>
        </a:lt1>
        <a:dk2>
          <a:srgbClr val="000000"/>
        </a:dk2>
        <a:lt2>
          <a:srgbClr val="C0C0C0"/>
        </a:lt2>
        <a:accent1>
          <a:srgbClr val="3F97D3"/>
        </a:accent1>
        <a:accent2>
          <a:srgbClr val="75AD94"/>
        </a:accent2>
        <a:accent3>
          <a:srgbClr val="FFFFFF"/>
        </a:accent3>
        <a:accent4>
          <a:srgbClr val="565682"/>
        </a:accent4>
        <a:accent5>
          <a:srgbClr val="AFC9E6"/>
        </a:accent5>
        <a:accent6>
          <a:srgbClr val="699C86"/>
        </a:accent6>
        <a:hlink>
          <a:srgbClr val="BAA2C8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cdb2004c026l 2">
        <a:dk1>
          <a:srgbClr val="3E2787"/>
        </a:dk1>
        <a:lt1>
          <a:srgbClr val="FFFFFF"/>
        </a:lt1>
        <a:dk2>
          <a:srgbClr val="000000"/>
        </a:dk2>
        <a:lt2>
          <a:srgbClr val="C0C0C0"/>
        </a:lt2>
        <a:accent1>
          <a:srgbClr val="445DC6"/>
        </a:accent1>
        <a:accent2>
          <a:srgbClr val="6699FF"/>
        </a:accent2>
        <a:accent3>
          <a:srgbClr val="FFFFFF"/>
        </a:accent3>
        <a:accent4>
          <a:srgbClr val="342072"/>
        </a:accent4>
        <a:accent5>
          <a:srgbClr val="B0B6DF"/>
        </a:accent5>
        <a:accent6>
          <a:srgbClr val="5C8AE7"/>
        </a:accent6>
        <a:hlink>
          <a:srgbClr val="69BD97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cdb2004c026l 3">
        <a:dk1>
          <a:srgbClr val="1D528D"/>
        </a:dk1>
        <a:lt1>
          <a:srgbClr val="FFFFFF"/>
        </a:lt1>
        <a:dk2>
          <a:srgbClr val="000000"/>
        </a:dk2>
        <a:lt2>
          <a:srgbClr val="C0C0C0"/>
        </a:lt2>
        <a:accent1>
          <a:srgbClr val="72B143"/>
        </a:accent1>
        <a:accent2>
          <a:srgbClr val="0099CC"/>
        </a:accent2>
        <a:accent3>
          <a:srgbClr val="FFFFFF"/>
        </a:accent3>
        <a:accent4>
          <a:srgbClr val="174578"/>
        </a:accent4>
        <a:accent5>
          <a:srgbClr val="BCD5B0"/>
        </a:accent5>
        <a:accent6>
          <a:srgbClr val="008AB9"/>
        </a:accent6>
        <a:hlink>
          <a:srgbClr val="6699FF"/>
        </a:hlink>
        <a:folHlink>
          <a:srgbClr val="AC7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cdb2004c026l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99CCFF"/>
        </a:hlink>
        <a:folHlink>
          <a:srgbClr val="CCE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cdb2004c026l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FF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E7E7"/>
        </a:accent6>
        <a:hlink>
          <a:srgbClr val="99CCFF"/>
        </a:hlink>
        <a:folHlink>
          <a:srgbClr val="CCEC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Office\Templates\디자인\캡슐.pot</Template>
  <TotalTime>3308</TotalTime>
  <Words>1121</Words>
  <Application>Microsoft Office PowerPoint</Application>
  <PresentationFormat>A4 용지(210x297mm)</PresentationFormat>
  <Paragraphs>252</Paragraphs>
  <Slides>33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8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56" baseType="lpstr">
      <vt:lpstr>Times New Roman</vt:lpstr>
      <vt:lpstr>굴림</vt:lpstr>
      <vt:lpstr>Arial</vt:lpstr>
      <vt:lpstr>Wingdings</vt:lpstr>
      <vt:lpstr>Symbol</vt:lpstr>
      <vt:lpstr>HY울릉도B</vt:lpstr>
      <vt:lpstr>HY헤드라인M</vt:lpstr>
      <vt:lpstr>HY그래픽M</vt:lpstr>
      <vt:lpstr>Tahoma</vt:lpstr>
      <vt:lpstr>돋움체</vt:lpstr>
      <vt:lpstr>Courier New</vt:lpstr>
      <vt:lpstr>맑은 고딕</vt:lpstr>
      <vt:lpstr>Consolas</vt:lpstr>
      <vt:lpstr>HY견고딕</vt:lpstr>
      <vt:lpstr>1_기본 디자인</vt:lpstr>
      <vt:lpstr>2_기본 디자인</vt:lpstr>
      <vt:lpstr>1_cdb2004c026l</vt:lpstr>
      <vt:lpstr>2_cdb2004c026l</vt:lpstr>
      <vt:lpstr>10_cdb2004c026l</vt:lpstr>
      <vt:lpstr>4_cdb2004c026l</vt:lpstr>
      <vt:lpstr>3_cdb2004c026l</vt:lpstr>
      <vt:lpstr>9_cdb2004c026l</vt:lpstr>
      <vt:lpstr>Adobe Photoshop 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윤지희</dc:creator>
  <cp:lastModifiedBy>funk rock</cp:lastModifiedBy>
  <cp:revision>117</cp:revision>
  <dcterms:created xsi:type="dcterms:W3CDTF">2002-02-26T01:46:31Z</dcterms:created>
  <dcterms:modified xsi:type="dcterms:W3CDTF">2014-01-11T05:59:22Z</dcterms:modified>
</cp:coreProperties>
</file>